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media/image1.jpeg" ContentType="image/jpeg"/>
  <Override PartName="/ppt/media/image2.jpeg" ContentType="image/jpeg"/>
  <Override PartName="/ppt/media/image3.jpeg" ContentType="image/jpeg"/>
  <Override PartName="/ppt/media/image4.jpeg" ContentType="image/jpeg"/>
  <Override PartName="/ppt/media/image5.jpeg" ContentType="image/jpeg"/>
  <Override PartName="/ppt/media/image6.jpeg" ContentType="image/jpeg"/>
  <Override PartName="/ppt/media/image7.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Lst>
  <p:sldSz cx="13004800" cy="97536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ctr" defTabSz="584200" rtl="0" fontAlgn="auto" latinLnBrk="0" hangingPunct="0">
      <a:lnSpc>
        <a:spcPct val="100000"/>
      </a:lnSpc>
      <a:spcBef>
        <a:spcPts val="0"/>
      </a:spcBef>
      <a:spcAft>
        <a:spcPts val="0"/>
      </a:spcAft>
      <a:buClrTx/>
      <a:buSzTx/>
      <a:buFontTx/>
      <a:buNone/>
      <a:tabLst/>
      <a:defRPr b="0" baseline="0" cap="none" i="0" spc="0" strike="noStrike" sz="4000" u="none" kumimoji="0" normalizeH="0">
        <a:ln>
          <a:noFill/>
        </a:ln>
        <a:solidFill>
          <a:srgbClr val="FFFFFF"/>
        </a:solidFill>
        <a:effectLst/>
        <a:uFillTx/>
        <a:latin typeface="+mn-lt"/>
        <a:ea typeface="+mn-ea"/>
        <a:cs typeface="+mn-cs"/>
        <a:sym typeface="Avenir Light"/>
      </a:defRPr>
    </a:lvl1pPr>
    <a:lvl2pPr marL="0" marR="0" indent="228600" algn="ctr" defTabSz="584200" rtl="0" fontAlgn="auto" latinLnBrk="0" hangingPunct="0">
      <a:lnSpc>
        <a:spcPct val="100000"/>
      </a:lnSpc>
      <a:spcBef>
        <a:spcPts val="0"/>
      </a:spcBef>
      <a:spcAft>
        <a:spcPts val="0"/>
      </a:spcAft>
      <a:buClrTx/>
      <a:buSzTx/>
      <a:buFontTx/>
      <a:buNone/>
      <a:tabLst/>
      <a:defRPr b="0" baseline="0" cap="none" i="0" spc="0" strike="noStrike" sz="4000" u="none" kumimoji="0" normalizeH="0">
        <a:ln>
          <a:noFill/>
        </a:ln>
        <a:solidFill>
          <a:srgbClr val="FFFFFF"/>
        </a:solidFill>
        <a:effectLst/>
        <a:uFillTx/>
        <a:latin typeface="+mn-lt"/>
        <a:ea typeface="+mn-ea"/>
        <a:cs typeface="+mn-cs"/>
        <a:sym typeface="Avenir Light"/>
      </a:defRPr>
    </a:lvl2pPr>
    <a:lvl3pPr marL="0" marR="0" indent="457200" algn="ctr" defTabSz="584200" rtl="0" fontAlgn="auto" latinLnBrk="0" hangingPunct="0">
      <a:lnSpc>
        <a:spcPct val="100000"/>
      </a:lnSpc>
      <a:spcBef>
        <a:spcPts val="0"/>
      </a:spcBef>
      <a:spcAft>
        <a:spcPts val="0"/>
      </a:spcAft>
      <a:buClrTx/>
      <a:buSzTx/>
      <a:buFontTx/>
      <a:buNone/>
      <a:tabLst/>
      <a:defRPr b="0" baseline="0" cap="none" i="0" spc="0" strike="noStrike" sz="4000" u="none" kumimoji="0" normalizeH="0">
        <a:ln>
          <a:noFill/>
        </a:ln>
        <a:solidFill>
          <a:srgbClr val="FFFFFF"/>
        </a:solidFill>
        <a:effectLst/>
        <a:uFillTx/>
        <a:latin typeface="+mn-lt"/>
        <a:ea typeface="+mn-ea"/>
        <a:cs typeface="+mn-cs"/>
        <a:sym typeface="Avenir Light"/>
      </a:defRPr>
    </a:lvl3pPr>
    <a:lvl4pPr marL="0" marR="0" indent="685800" algn="ctr" defTabSz="584200" rtl="0" fontAlgn="auto" latinLnBrk="0" hangingPunct="0">
      <a:lnSpc>
        <a:spcPct val="100000"/>
      </a:lnSpc>
      <a:spcBef>
        <a:spcPts val="0"/>
      </a:spcBef>
      <a:spcAft>
        <a:spcPts val="0"/>
      </a:spcAft>
      <a:buClrTx/>
      <a:buSzTx/>
      <a:buFontTx/>
      <a:buNone/>
      <a:tabLst/>
      <a:defRPr b="0" baseline="0" cap="none" i="0" spc="0" strike="noStrike" sz="4000" u="none" kumimoji="0" normalizeH="0">
        <a:ln>
          <a:noFill/>
        </a:ln>
        <a:solidFill>
          <a:srgbClr val="FFFFFF"/>
        </a:solidFill>
        <a:effectLst/>
        <a:uFillTx/>
        <a:latin typeface="+mn-lt"/>
        <a:ea typeface="+mn-ea"/>
        <a:cs typeface="+mn-cs"/>
        <a:sym typeface="Avenir Light"/>
      </a:defRPr>
    </a:lvl4pPr>
    <a:lvl5pPr marL="0" marR="0" indent="914400" algn="ctr" defTabSz="584200" rtl="0" fontAlgn="auto" latinLnBrk="0" hangingPunct="0">
      <a:lnSpc>
        <a:spcPct val="100000"/>
      </a:lnSpc>
      <a:spcBef>
        <a:spcPts val="0"/>
      </a:spcBef>
      <a:spcAft>
        <a:spcPts val="0"/>
      </a:spcAft>
      <a:buClrTx/>
      <a:buSzTx/>
      <a:buFontTx/>
      <a:buNone/>
      <a:tabLst/>
      <a:defRPr b="0" baseline="0" cap="none" i="0" spc="0" strike="noStrike" sz="4000" u="none" kumimoji="0" normalizeH="0">
        <a:ln>
          <a:noFill/>
        </a:ln>
        <a:solidFill>
          <a:srgbClr val="FFFFFF"/>
        </a:solidFill>
        <a:effectLst/>
        <a:uFillTx/>
        <a:latin typeface="+mn-lt"/>
        <a:ea typeface="+mn-ea"/>
        <a:cs typeface="+mn-cs"/>
        <a:sym typeface="Avenir Light"/>
      </a:defRPr>
    </a:lvl5pPr>
    <a:lvl6pPr marL="0" marR="0" indent="1143000" algn="ctr" defTabSz="584200" rtl="0" fontAlgn="auto" latinLnBrk="0" hangingPunct="0">
      <a:lnSpc>
        <a:spcPct val="100000"/>
      </a:lnSpc>
      <a:spcBef>
        <a:spcPts val="0"/>
      </a:spcBef>
      <a:spcAft>
        <a:spcPts val="0"/>
      </a:spcAft>
      <a:buClrTx/>
      <a:buSzTx/>
      <a:buFontTx/>
      <a:buNone/>
      <a:tabLst/>
      <a:defRPr b="0" baseline="0" cap="none" i="0" spc="0" strike="noStrike" sz="4000" u="none" kumimoji="0" normalizeH="0">
        <a:ln>
          <a:noFill/>
        </a:ln>
        <a:solidFill>
          <a:srgbClr val="FFFFFF"/>
        </a:solidFill>
        <a:effectLst/>
        <a:uFillTx/>
        <a:latin typeface="+mn-lt"/>
        <a:ea typeface="+mn-ea"/>
        <a:cs typeface="+mn-cs"/>
        <a:sym typeface="Avenir Light"/>
      </a:defRPr>
    </a:lvl6pPr>
    <a:lvl7pPr marL="0" marR="0" indent="1371600" algn="ctr" defTabSz="584200" rtl="0" fontAlgn="auto" latinLnBrk="0" hangingPunct="0">
      <a:lnSpc>
        <a:spcPct val="100000"/>
      </a:lnSpc>
      <a:spcBef>
        <a:spcPts val="0"/>
      </a:spcBef>
      <a:spcAft>
        <a:spcPts val="0"/>
      </a:spcAft>
      <a:buClrTx/>
      <a:buSzTx/>
      <a:buFontTx/>
      <a:buNone/>
      <a:tabLst/>
      <a:defRPr b="0" baseline="0" cap="none" i="0" spc="0" strike="noStrike" sz="4000" u="none" kumimoji="0" normalizeH="0">
        <a:ln>
          <a:noFill/>
        </a:ln>
        <a:solidFill>
          <a:srgbClr val="FFFFFF"/>
        </a:solidFill>
        <a:effectLst/>
        <a:uFillTx/>
        <a:latin typeface="+mn-lt"/>
        <a:ea typeface="+mn-ea"/>
        <a:cs typeface="+mn-cs"/>
        <a:sym typeface="Avenir Light"/>
      </a:defRPr>
    </a:lvl7pPr>
    <a:lvl8pPr marL="0" marR="0" indent="1600200" algn="ctr" defTabSz="584200" rtl="0" fontAlgn="auto" latinLnBrk="0" hangingPunct="0">
      <a:lnSpc>
        <a:spcPct val="100000"/>
      </a:lnSpc>
      <a:spcBef>
        <a:spcPts val="0"/>
      </a:spcBef>
      <a:spcAft>
        <a:spcPts val="0"/>
      </a:spcAft>
      <a:buClrTx/>
      <a:buSzTx/>
      <a:buFontTx/>
      <a:buNone/>
      <a:tabLst/>
      <a:defRPr b="0" baseline="0" cap="none" i="0" spc="0" strike="noStrike" sz="4000" u="none" kumimoji="0" normalizeH="0">
        <a:ln>
          <a:noFill/>
        </a:ln>
        <a:solidFill>
          <a:srgbClr val="FFFFFF"/>
        </a:solidFill>
        <a:effectLst/>
        <a:uFillTx/>
        <a:latin typeface="+mn-lt"/>
        <a:ea typeface="+mn-ea"/>
        <a:cs typeface="+mn-cs"/>
        <a:sym typeface="Avenir Light"/>
      </a:defRPr>
    </a:lvl8pPr>
    <a:lvl9pPr marL="0" marR="0" indent="1828800" algn="ctr" defTabSz="584200" rtl="0" fontAlgn="auto" latinLnBrk="0" hangingPunct="0">
      <a:lnSpc>
        <a:spcPct val="100000"/>
      </a:lnSpc>
      <a:spcBef>
        <a:spcPts val="0"/>
      </a:spcBef>
      <a:spcAft>
        <a:spcPts val="0"/>
      </a:spcAft>
      <a:buClrTx/>
      <a:buSzTx/>
      <a:buFontTx/>
      <a:buNone/>
      <a:tabLst/>
      <a:defRPr b="0" baseline="0" cap="none" i="0" spc="0" strike="noStrike" sz="4000" u="none" kumimoji="0" normalizeH="0">
        <a:ln>
          <a:noFill/>
        </a:ln>
        <a:solidFill>
          <a:srgbClr val="FFFFFF"/>
        </a:solidFill>
        <a:effectLst/>
        <a:uFillTx/>
        <a:latin typeface="+mn-lt"/>
        <a:ea typeface="+mn-ea"/>
        <a:cs typeface="+mn-cs"/>
        <a:sym typeface="Avenir Light"/>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FFFFFF"/>
        </a:fontRef>
        <a:srgbClr val="FFFFFF"/>
      </a:tcTxStyle>
      <a:tcStyle>
        <a:tcBdr>
          <a:left>
            <a:ln w="12700" cap="flat">
              <a:solidFill>
                <a:schemeClr val="accent2">
                  <a:satOff val="-5186"/>
                  <a:lumOff val="-28409"/>
                </a:schemeClr>
              </a:solidFill>
              <a:prstDash val="solid"/>
              <a:miter lim="400000"/>
            </a:ln>
          </a:left>
          <a:right>
            <a:ln w="12700" cap="flat">
              <a:solidFill>
                <a:schemeClr val="accent2">
                  <a:satOff val="-5186"/>
                  <a:lumOff val="-28409"/>
                </a:schemeClr>
              </a:solidFill>
              <a:prstDash val="solid"/>
              <a:miter lim="400000"/>
            </a:ln>
          </a:right>
          <a:top>
            <a:ln w="12700" cap="flat">
              <a:solidFill>
                <a:schemeClr val="accent2">
                  <a:satOff val="-5186"/>
                  <a:lumOff val="-28409"/>
                </a:schemeClr>
              </a:solidFill>
              <a:prstDash val="solid"/>
              <a:miter lim="400000"/>
            </a:ln>
          </a:top>
          <a:bottom>
            <a:ln w="12700" cap="flat">
              <a:solidFill>
                <a:schemeClr val="accent2">
                  <a:satOff val="-5186"/>
                  <a:lumOff val="-28409"/>
                </a:schemeClr>
              </a:solidFill>
              <a:prstDash val="solid"/>
              <a:miter lim="400000"/>
            </a:ln>
          </a:bottom>
          <a:insideH>
            <a:ln w="12700" cap="flat">
              <a:solidFill>
                <a:schemeClr val="accent2">
                  <a:satOff val="-5186"/>
                  <a:lumOff val="-28409"/>
                </a:schemeClr>
              </a:solidFill>
              <a:prstDash val="solid"/>
              <a:miter lim="400000"/>
            </a:ln>
          </a:insideH>
          <a:insideV>
            <a:ln w="12700" cap="flat">
              <a:solidFill>
                <a:schemeClr val="accent2">
                  <a:satOff val="-5186"/>
                  <a:lumOff val="-28409"/>
                </a:schemeClr>
              </a:solidFill>
              <a:prstDash val="solid"/>
              <a:miter lim="400000"/>
            </a:ln>
          </a:insideV>
        </a:tcBdr>
        <a:fill>
          <a:solidFill>
            <a:srgbClr val="375A7D"/>
          </a:solidFill>
        </a:fill>
      </a:tcStyle>
    </a:wholeTbl>
    <a:band2H>
      <a:tcTxStyle b="def" i="def"/>
      <a:tcStyle>
        <a:tcBdr/>
        <a:fill>
          <a:solidFill>
            <a:srgbClr val="3B7499"/>
          </a:solidFill>
        </a:fill>
      </a:tcStyle>
    </a:band2H>
    <a:firstCol>
      <a:tcTxStyle b="off" i="off">
        <a:fontRef idx="minor">
          <a:srgbClr val="FFFFFF"/>
        </a:fontRef>
        <a:srgbClr val="FFFFFF"/>
      </a:tcTxStyle>
      <a:tcStyle>
        <a:tcBdr>
          <a:left>
            <a:ln w="12700" cap="flat">
              <a:solidFill>
                <a:schemeClr val="accent2">
                  <a:satOff val="-5186"/>
                  <a:lumOff val="-28409"/>
                </a:schemeClr>
              </a:solidFill>
              <a:prstDash val="solid"/>
              <a:miter lim="400000"/>
            </a:ln>
          </a:left>
          <a:right>
            <a:ln w="12700" cap="flat">
              <a:solidFill>
                <a:srgbClr val="53D5FD"/>
              </a:solidFill>
              <a:prstDash val="solid"/>
              <a:miter lim="400000"/>
            </a:ln>
          </a:right>
          <a:top>
            <a:ln w="12700" cap="flat">
              <a:solidFill>
                <a:schemeClr val="accent2">
                  <a:satOff val="-5186"/>
                  <a:lumOff val="-28409"/>
                </a:schemeClr>
              </a:solidFill>
              <a:prstDash val="solid"/>
              <a:miter lim="400000"/>
            </a:ln>
          </a:top>
          <a:bottom>
            <a:ln w="12700" cap="flat">
              <a:solidFill>
                <a:schemeClr val="accent2">
                  <a:satOff val="-5186"/>
                  <a:lumOff val="-28409"/>
                </a:schemeClr>
              </a:solidFill>
              <a:prstDash val="solid"/>
              <a:miter lim="400000"/>
            </a:ln>
          </a:bottom>
          <a:insideH>
            <a:ln w="12700" cap="flat">
              <a:solidFill>
                <a:schemeClr val="accent2">
                  <a:satOff val="-5186"/>
                  <a:lumOff val="-28409"/>
                </a:schemeClr>
              </a:solidFill>
              <a:prstDash val="solid"/>
              <a:miter lim="400000"/>
            </a:ln>
          </a:insideH>
          <a:insideV>
            <a:ln w="12700" cap="flat">
              <a:solidFill>
                <a:schemeClr val="accent2">
                  <a:satOff val="-5186"/>
                  <a:lumOff val="-28409"/>
                </a:schemeClr>
              </a:solidFill>
              <a:prstDash val="solid"/>
              <a:miter lim="400000"/>
            </a:ln>
          </a:insideV>
        </a:tcBdr>
        <a:fill>
          <a:solidFill>
            <a:schemeClr val="accent1">
              <a:hueOff val="450000"/>
              <a:satOff val="-18071"/>
              <a:lumOff val="-14609"/>
            </a:schemeClr>
          </a:solidFill>
        </a:fill>
      </a:tcStyle>
    </a:firstCol>
    <a:lastRow>
      <a:tcTxStyle b="off" i="off">
        <a:fontRef idx="minor">
          <a:srgbClr val="FFFFFF"/>
        </a:fontRef>
        <a:srgbClr val="FFFFFF"/>
      </a:tcTxStyle>
      <a:tcStyle>
        <a:tcBdr>
          <a:left>
            <a:ln w="12700" cap="flat">
              <a:solidFill>
                <a:schemeClr val="accent2">
                  <a:satOff val="-5186"/>
                  <a:lumOff val="-28409"/>
                </a:schemeClr>
              </a:solidFill>
              <a:prstDash val="solid"/>
              <a:miter lim="400000"/>
            </a:ln>
          </a:left>
          <a:right>
            <a:ln w="12700" cap="flat">
              <a:solidFill>
                <a:schemeClr val="accent2">
                  <a:satOff val="-5186"/>
                  <a:lumOff val="-28409"/>
                </a:schemeClr>
              </a:solidFill>
              <a:prstDash val="solid"/>
              <a:miter lim="400000"/>
            </a:ln>
          </a:right>
          <a:top>
            <a:ln w="12700" cap="flat">
              <a:solidFill>
                <a:srgbClr val="53D5FD"/>
              </a:solidFill>
              <a:prstDash val="solid"/>
              <a:miter lim="400000"/>
            </a:ln>
          </a:top>
          <a:bottom>
            <a:ln w="12700" cap="flat">
              <a:solidFill>
                <a:schemeClr val="accent2">
                  <a:satOff val="-5186"/>
                  <a:lumOff val="-28409"/>
                </a:schemeClr>
              </a:solidFill>
              <a:prstDash val="solid"/>
              <a:miter lim="400000"/>
            </a:ln>
          </a:bottom>
          <a:insideH>
            <a:ln w="12700" cap="flat">
              <a:solidFill>
                <a:schemeClr val="accent2">
                  <a:satOff val="-5186"/>
                  <a:lumOff val="-28409"/>
                </a:schemeClr>
              </a:solidFill>
              <a:prstDash val="solid"/>
              <a:miter lim="400000"/>
            </a:ln>
          </a:insideH>
          <a:insideV>
            <a:ln w="12700" cap="flat">
              <a:solidFill>
                <a:schemeClr val="accent2">
                  <a:satOff val="-5186"/>
                  <a:lumOff val="-28409"/>
                </a:schemeClr>
              </a:solidFill>
              <a:prstDash val="solid"/>
              <a:miter lim="400000"/>
            </a:ln>
          </a:insideV>
        </a:tcBdr>
        <a:fill>
          <a:solidFill>
            <a:schemeClr val="accent1">
              <a:hueOff val="450000"/>
              <a:satOff val="-18071"/>
              <a:lumOff val="-14609"/>
            </a:schemeClr>
          </a:solidFill>
        </a:fill>
      </a:tcStyle>
    </a:lastRow>
    <a:firstRow>
      <a:tcTxStyle b="off" i="off">
        <a:fontRef idx="minor">
          <a:srgbClr val="FFFFFF"/>
        </a:fontRef>
        <a:srgbClr val="FFFFFF"/>
      </a:tcTxStyle>
      <a:tcStyle>
        <a:tcBdr>
          <a:left>
            <a:ln w="12700" cap="flat">
              <a:solidFill>
                <a:schemeClr val="accent2">
                  <a:satOff val="-5186"/>
                  <a:lumOff val="-28409"/>
                </a:schemeClr>
              </a:solidFill>
              <a:prstDash val="solid"/>
              <a:miter lim="400000"/>
            </a:ln>
          </a:left>
          <a:right>
            <a:ln w="12700" cap="flat">
              <a:solidFill>
                <a:schemeClr val="accent2">
                  <a:satOff val="-5186"/>
                  <a:lumOff val="-28409"/>
                </a:schemeClr>
              </a:solidFill>
              <a:prstDash val="solid"/>
              <a:miter lim="400000"/>
            </a:ln>
          </a:right>
          <a:top>
            <a:ln w="12700" cap="flat">
              <a:solidFill>
                <a:schemeClr val="accent2">
                  <a:satOff val="-5186"/>
                  <a:lumOff val="-28409"/>
                </a:schemeClr>
              </a:solidFill>
              <a:prstDash val="solid"/>
              <a:miter lim="400000"/>
            </a:ln>
          </a:top>
          <a:bottom>
            <a:ln w="12700" cap="flat">
              <a:solidFill>
                <a:srgbClr val="53D5FD"/>
              </a:solidFill>
              <a:prstDash val="solid"/>
              <a:miter lim="400000"/>
            </a:ln>
          </a:bottom>
          <a:insideH>
            <a:ln w="12700" cap="flat">
              <a:solidFill>
                <a:schemeClr val="accent2">
                  <a:satOff val="-5186"/>
                  <a:lumOff val="-28409"/>
                </a:schemeClr>
              </a:solidFill>
              <a:prstDash val="solid"/>
              <a:miter lim="400000"/>
            </a:ln>
          </a:insideH>
          <a:insideV>
            <a:ln w="12700" cap="flat">
              <a:solidFill>
                <a:schemeClr val="accent2">
                  <a:satOff val="-5186"/>
                  <a:lumOff val="-28409"/>
                </a:schemeClr>
              </a:solidFill>
              <a:prstDash val="solid"/>
              <a:miter lim="400000"/>
            </a:ln>
          </a:insideV>
        </a:tcBdr>
        <a:fill>
          <a:solidFill>
            <a:schemeClr val="accent1">
              <a:hueOff val="450000"/>
              <a:satOff val="-18071"/>
              <a:lumOff val="-14609"/>
            </a:schemeClr>
          </a:solidFill>
        </a:fill>
      </a:tcStyle>
    </a:firstRow>
  </a:tblStyle>
  <a:tblStyle styleId="{C7B018BB-80A7-4F77-B60F-C8B233D01FF8}" styleName="">
    <a:tblBg/>
    <a:wholeTbl>
      <a:tcTxStyle b="off" i="off">
        <a:font>
          <a:latin typeface="Avenir Medium"/>
          <a:ea typeface="Avenir Medium"/>
          <a:cs typeface="Avenir Medium"/>
        </a:font>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rgbClr val="000000"/>
              </a:solidFill>
              <a:prstDash val="solid"/>
              <a:miter lim="400000"/>
            </a:ln>
          </a:top>
          <a:bottom>
            <a:ln w="38100" cap="flat">
              <a:solidFill>
                <a:srgbClr val="000000"/>
              </a:solidFill>
              <a:prstDash val="solid"/>
              <a:miter lim="400000"/>
            </a:ln>
          </a:bottom>
          <a:insideH>
            <a:ln w="381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b="def" i="def"/>
      <a:tcStyle>
        <a:tcBdr/>
        <a:fill>
          <a:solidFill>
            <a:srgbClr val="0A0A0A">
              <a:alpha val="92000"/>
            </a:srgbClr>
          </a:solidFill>
        </a:fill>
      </a:tcStyle>
    </a:band2H>
    <a:firstCol>
      <a:tcTxStyle b="off" i="off">
        <a:font>
          <a:latin typeface="Avenir Medium"/>
          <a:ea typeface="Avenir Medium"/>
          <a:cs typeface="Avenir Medium"/>
        </a:font>
        <a:srgbClr val="FFFFFF"/>
      </a:tcTxStyle>
      <a:tcStyle>
        <a:tcBdr>
          <a:left>
            <a:ln w="25400" cap="flat">
              <a:solidFill>
                <a:srgbClr val="000000"/>
              </a:solidFill>
              <a:prstDash val="solid"/>
              <a:miter lim="400000"/>
            </a:ln>
          </a:left>
          <a:right>
            <a:ln w="63500" cap="flat">
              <a:solidFill>
                <a:srgbClr val="000000"/>
              </a:solidFill>
              <a:prstDash val="solid"/>
              <a:miter lim="400000"/>
            </a:ln>
          </a:right>
          <a:top>
            <a:ln w="38100" cap="flat">
              <a:solidFill>
                <a:srgbClr val="000000"/>
              </a:solidFill>
              <a:prstDash val="solid"/>
              <a:miter lim="400000"/>
            </a:ln>
          </a:top>
          <a:bottom>
            <a:ln w="38100" cap="flat">
              <a:solidFill>
                <a:srgbClr val="000000"/>
              </a:solidFill>
              <a:prstDash val="solid"/>
              <a:miter lim="400000"/>
            </a:ln>
          </a:bottom>
          <a:insideH>
            <a:ln w="38100" cap="flat">
              <a:solidFill>
                <a:srgbClr val="000000"/>
              </a:solidFill>
              <a:prstDash val="solid"/>
              <a:miter lim="400000"/>
            </a:ln>
          </a:insideH>
          <a:insideV>
            <a:ln w="12700" cap="flat">
              <a:solidFill>
                <a:srgbClr val="000000"/>
              </a:solidFill>
              <a:prstDash val="solid"/>
              <a:miter lim="400000"/>
            </a:ln>
          </a:insideV>
        </a:tcBdr>
        <a:fill>
          <a:noFill/>
        </a:fill>
      </a:tcStyle>
    </a:firstCol>
    <a:lastRow>
      <a:tcTxStyle b="off" i="off">
        <a:font>
          <a:latin typeface="Avenir Medium"/>
          <a:ea typeface="Avenir Medium"/>
          <a:cs typeface="Avenir Medium"/>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63500" cap="flat">
              <a:solidFill>
                <a:srgbClr val="000000"/>
              </a:solidFill>
              <a:prstDash val="solid"/>
              <a:miter lim="400000"/>
            </a:ln>
          </a:top>
          <a:bottom>
            <a:ln w="254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ff" i="off">
        <a:font>
          <a:latin typeface="Avenir Medium"/>
          <a:ea typeface="Avenir Medium"/>
          <a:cs typeface="Avenir Medium"/>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5400" cap="flat">
              <a:solidFill>
                <a:srgbClr val="000000"/>
              </a:solidFill>
              <a:prstDash val="solid"/>
              <a:miter lim="400000"/>
            </a:ln>
          </a:top>
          <a:bottom>
            <a:ln w="635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Row>
  </a:tblStyle>
  <a:tblStyle styleId="{EEE7283C-3CF3-47DC-8721-378D4A62B228}" styleName="">
    <a:tblBg/>
    <a:wholeTbl>
      <a:tcTxStyle b="off" i="off">
        <a:fontRef idx="minor">
          <a:srgbClr val="FFFFFF"/>
        </a:fontRef>
        <a:srgbClr val="FFFFFF"/>
      </a:tcTxStyle>
      <a:tcStyle>
        <a:tcBdr>
          <a:left>
            <a:ln w="12700" cap="flat">
              <a:solidFill>
                <a:schemeClr val="accent2">
                  <a:satOff val="-5186"/>
                  <a:lumOff val="-28409"/>
                </a:schemeClr>
              </a:solidFill>
              <a:prstDash val="solid"/>
              <a:miter lim="400000"/>
            </a:ln>
          </a:left>
          <a:right>
            <a:ln w="12700" cap="flat">
              <a:solidFill>
                <a:schemeClr val="accent2">
                  <a:satOff val="-5186"/>
                  <a:lumOff val="-28409"/>
                </a:schemeClr>
              </a:solidFill>
              <a:prstDash val="solid"/>
              <a:miter lim="400000"/>
            </a:ln>
          </a:right>
          <a:top>
            <a:ln w="12700" cap="flat">
              <a:solidFill>
                <a:schemeClr val="accent2">
                  <a:satOff val="-5186"/>
                  <a:lumOff val="-28409"/>
                </a:schemeClr>
              </a:solidFill>
              <a:prstDash val="solid"/>
              <a:miter lim="400000"/>
            </a:ln>
          </a:top>
          <a:bottom>
            <a:ln w="12700" cap="flat">
              <a:solidFill>
                <a:schemeClr val="accent2">
                  <a:satOff val="-5186"/>
                  <a:lumOff val="-28409"/>
                </a:schemeClr>
              </a:solidFill>
              <a:prstDash val="solid"/>
              <a:miter lim="400000"/>
            </a:ln>
          </a:bottom>
          <a:insideH>
            <a:ln w="12700" cap="flat">
              <a:solidFill>
                <a:schemeClr val="accent2">
                  <a:satOff val="-5186"/>
                  <a:lumOff val="-28409"/>
                </a:schemeClr>
              </a:solidFill>
              <a:prstDash val="solid"/>
              <a:miter lim="400000"/>
            </a:ln>
          </a:insideH>
          <a:insideV>
            <a:ln w="12700" cap="flat">
              <a:solidFill>
                <a:schemeClr val="accent2">
                  <a:satOff val="-5186"/>
                  <a:lumOff val="-28409"/>
                </a:schemeClr>
              </a:solidFill>
              <a:prstDash val="solid"/>
              <a:miter lim="400000"/>
            </a:ln>
          </a:insideV>
        </a:tcBdr>
        <a:fill>
          <a:noFill/>
        </a:fill>
      </a:tcStyle>
    </a:wholeTbl>
    <a:band2H>
      <a:tcTxStyle b="def" i="def"/>
      <a:tcStyle>
        <a:tcBdr/>
        <a:fill>
          <a:solidFill>
            <a:srgbClr val="00EDFF">
              <a:alpha val="24000"/>
            </a:srgbClr>
          </a:solidFill>
        </a:fill>
      </a:tcStyle>
    </a:band2H>
    <a:firstCol>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solidFill>
                <a:schemeClr val="accent2">
                  <a:satOff val="-5186"/>
                  <a:lumOff val="-28409"/>
                </a:schemeClr>
              </a:solidFill>
              <a:prstDash val="solid"/>
              <a:miter lim="400000"/>
            </a:ln>
          </a:insideV>
        </a:tcBdr>
        <a:fill>
          <a:solidFill>
            <a:schemeClr val="accent2">
              <a:satOff val="-5186"/>
              <a:lumOff val="-12389"/>
            </a:schemeClr>
          </a:solid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25400" cap="flat">
              <a:solidFill>
                <a:srgbClr val="FFFFFF"/>
              </a:solidFill>
              <a:prstDash val="solid"/>
              <a:miter lim="400000"/>
            </a:ln>
          </a:top>
          <a:bottom>
            <a:ln w="12700" cap="flat">
              <a:noFill/>
              <a:miter lim="400000"/>
            </a:ln>
          </a:bottom>
          <a:insideH>
            <a:ln w="12700" cap="flat">
              <a:solidFill>
                <a:srgbClr val="00919C">
                  <a:alpha val="79000"/>
                </a:srgbClr>
              </a:solidFill>
              <a:prstDash val="solid"/>
              <a:miter lim="400000"/>
            </a:ln>
          </a:insideH>
          <a:insideV>
            <a:ln w="12700" cap="flat">
              <a:noFill/>
              <a:miter lim="400000"/>
            </a:ln>
          </a:insideV>
        </a:tcBdr>
        <a:fill>
          <a:noFill/>
        </a:fill>
      </a:tcStyle>
    </a:lastRow>
    <a:firstRow>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solidFill>
                <a:srgbClr val="00919C">
                  <a:alpha val="79000"/>
                </a:srgbClr>
              </a:solidFill>
              <a:prstDash val="solid"/>
              <a:miter lim="400000"/>
            </a:ln>
          </a:insideH>
          <a:insideV>
            <a:ln w="12700" cap="flat">
              <a:noFill/>
              <a:miter lim="400000"/>
            </a:ln>
          </a:insideV>
        </a:tcBdr>
        <a:fill>
          <a:solidFill>
            <a:schemeClr val="accent2">
              <a:satOff val="-5186"/>
              <a:lumOff val="-28409"/>
            </a:schemeClr>
          </a:solidFill>
        </a:fill>
      </a:tcStyle>
    </a:firstRow>
  </a:tblStyle>
  <a:tblStyle styleId="{CF821DB8-F4EB-4A41-A1BA-3FCAFE7338EE}" styleName="">
    <a:tblBg/>
    <a:wholeTbl>
      <a:tcTxStyle b="off" i="off">
        <a:fontRef idx="minor">
          <a:srgbClr val="FFFFFF"/>
        </a:fontRef>
        <a:srgbClr val="FFFFFF"/>
      </a:tcTxStyle>
      <a:tcStyle>
        <a:tcBdr>
          <a:left>
            <a:ln w="12700" cap="flat">
              <a:noFill/>
              <a:miter lim="400000"/>
            </a:ln>
          </a:left>
          <a:right>
            <a:ln w="12700" cap="flat">
              <a:noFill/>
              <a:miter lim="400000"/>
            </a:ln>
          </a:right>
          <a:top>
            <a:ln w="25400" cap="rnd">
              <a:solidFill>
                <a:srgbClr val="4F4F4F"/>
              </a:solidFill>
              <a:custDash>
                <a:ds d="100000" sp="200000"/>
              </a:custDash>
              <a:miter lim="400000"/>
            </a:ln>
          </a:top>
          <a:bottom>
            <a:ln w="25400" cap="rnd">
              <a:solidFill>
                <a:srgbClr val="4F4F4F"/>
              </a:solidFill>
              <a:custDash>
                <a:ds d="100000" sp="200000"/>
              </a:custDash>
              <a:miter lim="400000"/>
            </a:ln>
          </a:bottom>
          <a:insideH>
            <a:ln w="25400" cap="rnd">
              <a:solidFill>
                <a:srgbClr val="4F4F4F"/>
              </a:solidFill>
              <a:custDash>
                <a:ds d="100000" sp="200000"/>
              </a:custDash>
              <a:miter lim="400000"/>
            </a:ln>
          </a:insideH>
          <a:insideV>
            <a:ln w="12700" cap="flat">
              <a:noFill/>
              <a:miter lim="400000"/>
            </a:ln>
          </a:insideV>
        </a:tcBdr>
        <a:fill>
          <a:noFill/>
        </a:fill>
      </a:tcStyle>
    </a:wholeTbl>
    <a:band2H>
      <a:tcTxStyle b="def" i="def"/>
      <a:tcStyle>
        <a:tcBdr/>
        <a:fill>
          <a:solidFill>
            <a:srgbClr val="6D6D6D">
              <a:alpha val="25000"/>
            </a:srgbClr>
          </a:solidFill>
        </a:fill>
      </a:tcStyle>
    </a:band2H>
    <a:firstCol>
      <a:tcTxStyle b="off" i="off">
        <a:fontRef idx="minor">
          <a:srgbClr val="FFFFFF"/>
        </a:fontRef>
        <a:srgbClr val="FFFFFF"/>
      </a:tcTxStyle>
      <a:tcStyle>
        <a:tcBdr>
          <a:left>
            <a:ln w="12700" cap="flat">
              <a:noFill/>
              <a:miter lim="400000"/>
            </a:ln>
          </a:left>
          <a:right>
            <a:ln w="0" cap="flat">
              <a:noFill/>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noFill/>
              <a:miter lim="400000"/>
            </a:ln>
          </a:insideV>
        </a:tcBdr>
        <a:fill>
          <a:solidFill>
            <a:srgbClr val="808080">
              <a:alpha val="32000"/>
            </a:srgbClr>
          </a:solid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38100" cap="flat">
              <a:solidFill>
                <a:srgbClr val="000000"/>
              </a:solidFill>
              <a:prstDash val="solid"/>
              <a:miter lim="400000"/>
            </a:ln>
          </a:top>
          <a:bottom>
            <a:ln w="12700" cap="flat">
              <a:noFill/>
              <a:miter lim="400000"/>
            </a:ln>
          </a:bottom>
          <a:insideH>
            <a:ln w="12700" cap="flat">
              <a:solidFill>
                <a:srgbClr val="000000"/>
              </a:solidFill>
              <a:prstDash val="solid"/>
              <a:miter lim="400000"/>
            </a:ln>
          </a:insideH>
          <a:insideV>
            <a:ln w="12700" cap="flat">
              <a:noFill/>
              <a:miter lim="400000"/>
            </a:ln>
          </a:insideV>
        </a:tcBdr>
        <a:fill>
          <a:solidFill>
            <a:srgbClr val="941B00">
              <a:alpha val="80000"/>
            </a:srgbClr>
          </a:solidFill>
        </a:fill>
      </a:tcStyle>
    </a:lastRow>
    <a:firstRow>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38100" cap="flat">
              <a:solidFill>
                <a:srgbClr val="000000"/>
              </a:solidFill>
              <a:prstDash val="solid"/>
              <a:miter lim="400000"/>
            </a:ln>
          </a:bottom>
          <a:insideH>
            <a:ln w="12700" cap="flat">
              <a:solidFill>
                <a:srgbClr val="000000"/>
              </a:solidFill>
              <a:prstDash val="solid"/>
              <a:miter lim="400000"/>
            </a:ln>
          </a:insideH>
          <a:insideV>
            <a:ln w="12700" cap="flat">
              <a:noFill/>
              <a:miter lim="400000"/>
            </a:ln>
          </a:insideV>
        </a:tcBdr>
        <a:fill>
          <a:solidFill>
            <a:srgbClr val="CD2600">
              <a:alpha val="80000"/>
            </a:srgbClr>
          </a:solidFill>
        </a:fill>
      </a:tcStyle>
    </a:firstRow>
  </a:tblStyle>
  <a:tblStyle styleId="{33BA23B1-9221-436E-865A-0063620EA4FD}" styleName="">
    <a:tblBg/>
    <a:wholeTbl>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4F4F4F"/>
              </a:solidFill>
              <a:prstDash val="solid"/>
              <a:miter lim="400000"/>
            </a:ln>
          </a:top>
          <a:bottom>
            <a:ln w="12700" cap="flat">
              <a:solidFill>
                <a:srgbClr val="4F4F4F"/>
              </a:solidFill>
              <a:prstDash val="solid"/>
              <a:miter lim="400000"/>
            </a:ln>
          </a:bottom>
          <a:insideH>
            <a:ln w="12700" cap="flat">
              <a:solidFill>
                <a:srgbClr val="4F4F4F"/>
              </a:solidFill>
              <a:prstDash val="solid"/>
              <a:miter lim="400000"/>
            </a:ln>
          </a:insideH>
          <a:insideV>
            <a:ln w="12700" cap="flat">
              <a:noFill/>
              <a:miter lim="400000"/>
            </a:ln>
          </a:insideV>
        </a:tcBdr>
        <a:fill>
          <a:noFill/>
        </a:fill>
      </a:tcStyle>
    </a:wholeTbl>
    <a:band2H>
      <a:tcTxStyle b="def" i="def"/>
      <a:tcStyle>
        <a:tcBdr/>
        <a:fill>
          <a:solidFill>
            <a:srgbClr val="797A7B">
              <a:alpha val="30000"/>
            </a:srgbClr>
          </a:solidFill>
        </a:fill>
      </a:tcStyle>
    </a:band2H>
    <a:firstCol>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4F4F4F"/>
              </a:solidFill>
              <a:prstDash val="solid"/>
              <a:miter lim="400000"/>
            </a:ln>
          </a:top>
          <a:bottom>
            <a:ln w="12700" cap="flat">
              <a:solidFill>
                <a:srgbClr val="4F4F4F"/>
              </a:solidFill>
              <a:prstDash val="solid"/>
              <a:miter lim="400000"/>
            </a:ln>
          </a:bottom>
          <a:insideH>
            <a:ln w="12700" cap="flat">
              <a:solidFill>
                <a:srgbClr val="4F4F4F"/>
              </a:solidFill>
              <a:prstDash val="solid"/>
              <a:miter lim="400000"/>
            </a:ln>
          </a:insideH>
          <a:insideV>
            <a:ln w="12700" cap="flat">
              <a:noFill/>
              <a:miter lim="400000"/>
            </a:ln>
          </a:insideV>
        </a:tcBdr>
        <a:fill>
          <a:solidFill>
            <a:srgbClr val="1F2428"/>
          </a:solid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solidFill>
                <a:srgbClr val="808080"/>
              </a:solidFill>
              <a:prstDash val="solid"/>
              <a:miter lim="400000"/>
            </a:ln>
          </a:insideH>
          <a:insideV>
            <a:ln w="12700" cap="flat">
              <a:noFill/>
              <a:miter lim="400000"/>
            </a:ln>
          </a:insideV>
        </a:tcBdr>
        <a:fill>
          <a:solidFill>
            <a:srgbClr val="484B4C"/>
          </a:solidFill>
        </a:fill>
      </a:tcStyle>
    </a:lastRow>
    <a:firstRow>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solidFill>
                <a:srgbClr val="808080"/>
              </a:solidFill>
              <a:prstDash val="solid"/>
              <a:miter lim="400000"/>
            </a:ln>
          </a:insideH>
          <a:insideV>
            <a:ln w="12700" cap="flat">
              <a:noFill/>
              <a:miter lim="400000"/>
            </a:ln>
          </a:insideV>
        </a:tcBdr>
        <a:fill>
          <a:solidFill>
            <a:srgbClr val="484B4C"/>
          </a:solidFill>
        </a:fill>
      </a:tcStyle>
    </a:firstRow>
  </a:tblStyle>
  <a:tblStyle styleId="{2708684C-4D16-4618-839F-0558EEFCDFE6}" styleName="">
    <a:tblBg/>
    <a:wholeTbl>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797979"/>
              </a:solidFill>
              <a:custDash>
                <a:ds d="200000" sp="200000"/>
              </a:custDash>
              <a:miter lim="400000"/>
            </a:ln>
          </a:top>
          <a:bottom>
            <a:ln w="12700" cap="flat">
              <a:solidFill>
                <a:srgbClr val="797979"/>
              </a:solidFill>
              <a:custDash>
                <a:ds d="200000" sp="200000"/>
              </a:custDash>
              <a:miter lim="400000"/>
            </a:ln>
          </a:bottom>
          <a:insideH>
            <a:ln w="12700" cap="flat">
              <a:solidFill>
                <a:srgbClr val="797979"/>
              </a:solidFill>
              <a:custDash>
                <a:ds d="200000" sp="200000"/>
              </a:custDash>
              <a:miter lim="400000"/>
            </a:ln>
          </a:insideH>
          <a:insideV>
            <a:ln w="12700" cap="flat">
              <a:noFill/>
              <a:miter lim="400000"/>
            </a:ln>
          </a:insideV>
        </a:tcBdr>
        <a:fill>
          <a:noFill/>
        </a:fill>
      </a:tcStyle>
    </a:wholeTbl>
    <a:band2H>
      <a:tcTxStyle b="def" i="def"/>
      <a:tcStyle>
        <a:tcBdr/>
        <a:fill>
          <a:solidFill>
            <a:srgbClr val="797A7B">
              <a:alpha val="30000"/>
            </a:srgbClr>
          </a:solidFill>
        </a:fill>
      </a:tcStyle>
    </a:band2H>
    <a:firstCol>
      <a:tcTxStyle b="off" i="off">
        <a:fontRef idx="minor">
          <a:srgbClr val="FFFFFF"/>
        </a:fontRef>
        <a:srgbClr val="FFFFFF"/>
      </a:tcTxStyle>
      <a:tcStyle>
        <a:tcBdr>
          <a:left>
            <a:ln w="12700" cap="flat">
              <a:noFill/>
              <a:miter lim="400000"/>
            </a:ln>
          </a:left>
          <a:right>
            <a:ln w="12700" cap="flat">
              <a:solidFill>
                <a:srgbClr val="FFFFFF"/>
              </a:solidFill>
              <a:prstDash val="solid"/>
              <a:miter lim="400000"/>
            </a:ln>
          </a:right>
          <a:top>
            <a:ln w="12700" cap="flat">
              <a:solidFill>
                <a:srgbClr val="797979"/>
              </a:solidFill>
              <a:custDash>
                <a:ds d="200000" sp="200000"/>
              </a:custDash>
              <a:miter lim="400000"/>
            </a:ln>
          </a:top>
          <a:bottom>
            <a:ln w="12700" cap="flat">
              <a:solidFill>
                <a:srgbClr val="797979"/>
              </a:solidFill>
              <a:custDash>
                <a:ds d="200000" sp="200000"/>
              </a:custDash>
              <a:miter lim="400000"/>
            </a:ln>
          </a:bottom>
          <a:insideH>
            <a:ln w="12700" cap="flat">
              <a:solidFill>
                <a:srgbClr val="797979"/>
              </a:solidFill>
              <a:custDash>
                <a:ds d="200000" sp="200000"/>
              </a:custDash>
              <a:miter lim="400000"/>
            </a:ln>
          </a:insideH>
          <a:insideV>
            <a:ln w="12700" cap="flat">
              <a:noFill/>
              <a:miter lim="400000"/>
            </a:ln>
          </a:insideV>
        </a:tcBdr>
        <a:fill>
          <a:no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25400" cap="flat">
              <a:solidFill>
                <a:srgbClr val="FFFFFF"/>
              </a:solidFill>
              <a:prstDash val="solid"/>
              <a:miter lim="400000"/>
            </a:ln>
          </a:top>
          <a:bottom>
            <a:ln w="12700" cap="flat">
              <a:noFill/>
              <a:miter lim="400000"/>
            </a:ln>
          </a:bottom>
          <a:insideH>
            <a:ln w="12700" cap="flat">
              <a:solidFill>
                <a:srgbClr val="797979"/>
              </a:solidFill>
              <a:prstDash val="solid"/>
              <a:miter lim="400000"/>
            </a:ln>
          </a:insideH>
          <a:insideV>
            <a:ln w="12700" cap="flat">
              <a:noFill/>
              <a:miter lim="400000"/>
            </a:ln>
          </a:insideV>
        </a:tcBdr>
        <a:fill>
          <a:noFill/>
        </a:fill>
      </a:tcStyle>
    </a:lastRow>
    <a:firstRow>
      <a:tcTxStyle b="off" i="off">
        <a:fontRef idx="minor">
          <a:schemeClr val="accent2">
            <a:satOff val="44164"/>
            <a:lumOff val="14231"/>
          </a:schemeClr>
        </a:fontRef>
        <a:schemeClr val="accent2">
          <a:satOff val="44164"/>
          <a:lumOff val="14231"/>
        </a:schemeClr>
      </a:tcTxStyle>
      <a:tcStyle>
        <a:tcBdr>
          <a:left>
            <a:ln w="12700" cap="flat">
              <a:noFill/>
              <a:miter lim="400000"/>
            </a:ln>
          </a:left>
          <a:right>
            <a:ln w="12700" cap="flat">
              <a:noFill/>
              <a:miter lim="400000"/>
            </a:ln>
          </a:right>
          <a:top>
            <a:ln w="12700" cap="flat">
              <a:noFill/>
              <a:miter lim="400000"/>
            </a:ln>
          </a:top>
          <a:bottom>
            <a:ln w="12700" cap="flat">
              <a:solidFill>
                <a:srgbClr val="FFFFFF"/>
              </a:solidFill>
              <a:prstDash val="solid"/>
              <a:miter lim="400000"/>
            </a:ln>
          </a:bottom>
          <a:insideH>
            <a:ln w="12700" cap="flat">
              <a:solidFill>
                <a:srgbClr val="797979"/>
              </a:solidFill>
              <a:prstDash val="solid"/>
              <a:miter lim="400000"/>
            </a:ln>
          </a:insideH>
          <a:insideV>
            <a:ln w="12700" cap="flat">
              <a:noFill/>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36" name="Shape 136"/>
          <p:cNvSpPr/>
          <p:nvPr>
            <p:ph type="sldImg"/>
          </p:nvPr>
        </p:nvSpPr>
        <p:spPr>
          <a:xfrm>
            <a:off x="1143000" y="685800"/>
            <a:ext cx="4572000" cy="3429000"/>
          </a:xfrm>
          <a:prstGeom prst="rect">
            <a:avLst/>
          </a:prstGeom>
        </p:spPr>
        <p:txBody>
          <a:bodyPr/>
          <a:lstStyle/>
          <a:p>
            <a:pPr/>
          </a:p>
        </p:txBody>
      </p:sp>
      <p:sp>
        <p:nvSpPr>
          <p:cNvPr id="137" name="Shape 137"/>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re et sous-titre">
    <p:spTree>
      <p:nvGrpSpPr>
        <p:cNvPr id="1" name=""/>
        <p:cNvGrpSpPr/>
        <p:nvPr/>
      </p:nvGrpSpPr>
      <p:grpSpPr>
        <a:xfrm>
          <a:off x="0" y="0"/>
          <a:ext cx="0" cy="0"/>
          <a:chOff x="0" y="0"/>
          <a:chExt cx="0" cy="0"/>
        </a:xfrm>
      </p:grpSpPr>
      <p:sp>
        <p:nvSpPr>
          <p:cNvPr id="11" name="Texte du titre"/>
          <p:cNvSpPr txBox="1"/>
          <p:nvPr>
            <p:ph type="title"/>
          </p:nvPr>
        </p:nvSpPr>
        <p:spPr>
          <a:xfrm>
            <a:off x="660400" y="4292600"/>
            <a:ext cx="11684000" cy="2222500"/>
          </a:xfrm>
          <a:prstGeom prst="rect">
            <a:avLst/>
          </a:prstGeom>
        </p:spPr>
        <p:txBody>
          <a:bodyPr/>
          <a:lstStyle>
            <a:lvl1pPr>
              <a:defRPr spc="992" sz="6200"/>
            </a:lvl1pPr>
          </a:lstStyle>
          <a:p>
            <a:pPr/>
            <a:r>
              <a:t>Texte du titre</a:t>
            </a:r>
          </a:p>
        </p:txBody>
      </p:sp>
      <p:sp>
        <p:nvSpPr>
          <p:cNvPr id="12" name="Texte niveau 1…"/>
          <p:cNvSpPr txBox="1"/>
          <p:nvPr>
            <p:ph type="body" sz="quarter" idx="1"/>
          </p:nvPr>
        </p:nvSpPr>
        <p:spPr>
          <a:xfrm>
            <a:off x="660400" y="3416300"/>
            <a:ext cx="11684000" cy="889000"/>
          </a:xfrm>
          <a:prstGeom prst="rect">
            <a:avLst/>
          </a:prstGeom>
        </p:spPr>
        <p:txBody>
          <a:bodyPr anchor="b"/>
          <a:lstStyle>
            <a:lvl1pPr marL="0" indent="0">
              <a:spcBef>
                <a:spcPts val="0"/>
              </a:spcBef>
              <a:buClrTx/>
              <a:buSzTx/>
              <a:buNone/>
              <a:defRPr cap="all" spc="384" sz="2400">
                <a:solidFill>
                  <a:schemeClr val="accent2">
                    <a:satOff val="44164"/>
                    <a:lumOff val="14231"/>
                  </a:schemeClr>
                </a:solidFill>
                <a:latin typeface="Avenir Book"/>
                <a:ea typeface="Avenir Book"/>
                <a:cs typeface="Avenir Book"/>
                <a:sym typeface="Avenir Book"/>
              </a:defRPr>
            </a:lvl1pPr>
            <a:lvl2pPr marL="0" indent="228600">
              <a:spcBef>
                <a:spcPts val="0"/>
              </a:spcBef>
              <a:buClrTx/>
              <a:buSzTx/>
              <a:buNone/>
              <a:defRPr cap="all" spc="384" sz="2400">
                <a:solidFill>
                  <a:schemeClr val="accent2">
                    <a:satOff val="44164"/>
                    <a:lumOff val="14231"/>
                  </a:schemeClr>
                </a:solidFill>
                <a:latin typeface="Avenir Book"/>
                <a:ea typeface="Avenir Book"/>
                <a:cs typeface="Avenir Book"/>
                <a:sym typeface="Avenir Book"/>
              </a:defRPr>
            </a:lvl2pPr>
            <a:lvl3pPr marL="0" indent="457200">
              <a:spcBef>
                <a:spcPts val="0"/>
              </a:spcBef>
              <a:buClrTx/>
              <a:buSzTx/>
              <a:buNone/>
              <a:defRPr cap="all" spc="384" sz="2400">
                <a:solidFill>
                  <a:schemeClr val="accent2">
                    <a:satOff val="44164"/>
                    <a:lumOff val="14231"/>
                  </a:schemeClr>
                </a:solidFill>
                <a:latin typeface="Avenir Book"/>
                <a:ea typeface="Avenir Book"/>
                <a:cs typeface="Avenir Book"/>
                <a:sym typeface="Avenir Book"/>
              </a:defRPr>
            </a:lvl3pPr>
            <a:lvl4pPr marL="0" indent="685800">
              <a:spcBef>
                <a:spcPts val="0"/>
              </a:spcBef>
              <a:buClrTx/>
              <a:buSzTx/>
              <a:buNone/>
              <a:defRPr cap="all" spc="384" sz="2400">
                <a:solidFill>
                  <a:schemeClr val="accent2">
                    <a:satOff val="44164"/>
                    <a:lumOff val="14231"/>
                  </a:schemeClr>
                </a:solidFill>
                <a:latin typeface="Avenir Book"/>
                <a:ea typeface="Avenir Book"/>
                <a:cs typeface="Avenir Book"/>
                <a:sym typeface="Avenir Book"/>
              </a:defRPr>
            </a:lvl4pPr>
            <a:lvl5pPr marL="0" indent="914400">
              <a:spcBef>
                <a:spcPts val="0"/>
              </a:spcBef>
              <a:buClrTx/>
              <a:buSzTx/>
              <a:buNone/>
              <a:defRPr cap="all" spc="384" sz="2400">
                <a:solidFill>
                  <a:schemeClr val="accent2">
                    <a:satOff val="44164"/>
                    <a:lumOff val="14231"/>
                  </a:schemeClr>
                </a:solidFill>
                <a:latin typeface="Avenir Book"/>
                <a:ea typeface="Avenir Book"/>
                <a:cs typeface="Avenir Book"/>
                <a:sym typeface="Avenir Book"/>
              </a:defRPr>
            </a:lvl5pPr>
          </a:lstStyle>
          <a:p>
            <a:pPr/>
            <a:r>
              <a:t>Texte niveau 1</a:t>
            </a:r>
          </a:p>
          <a:p>
            <a:pPr lvl="1"/>
            <a:r>
              <a:t>Texte niveau 2</a:t>
            </a:r>
          </a:p>
          <a:p>
            <a:pPr lvl="2"/>
            <a:r>
              <a:t>Texte niveau 3</a:t>
            </a:r>
          </a:p>
          <a:p>
            <a:pPr lvl="3"/>
            <a:r>
              <a:t>Texte niveau 4</a:t>
            </a:r>
          </a:p>
          <a:p>
            <a:pPr lvl="4"/>
            <a:r>
              <a:t>Texte niveau 5</a:t>
            </a:r>
          </a:p>
        </p:txBody>
      </p:sp>
      <p:sp>
        <p:nvSpPr>
          <p:cNvPr id="13" name="Numéro de diapositive"/>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Horizontale">
    <p:spTree>
      <p:nvGrpSpPr>
        <p:cNvPr id="1" name=""/>
        <p:cNvGrpSpPr/>
        <p:nvPr/>
      </p:nvGrpSpPr>
      <p:grpSpPr>
        <a:xfrm>
          <a:off x="0" y="0"/>
          <a:ext cx="0" cy="0"/>
          <a:chOff x="0" y="0"/>
          <a:chExt cx="0" cy="0"/>
        </a:xfrm>
      </p:grpSpPr>
      <p:sp>
        <p:nvSpPr>
          <p:cNvPr id="20" name="Image"/>
          <p:cNvSpPr/>
          <p:nvPr>
            <p:ph type="pic" idx="13"/>
          </p:nvPr>
        </p:nvSpPr>
        <p:spPr>
          <a:xfrm>
            <a:off x="0" y="0"/>
            <a:ext cx="13004800" cy="9753600"/>
          </a:xfrm>
          <a:prstGeom prst="rect">
            <a:avLst/>
          </a:prstGeom>
        </p:spPr>
        <p:txBody>
          <a:bodyPr lIns="91439" tIns="45719" rIns="91439" bIns="45719" anchor="t">
            <a:noAutofit/>
          </a:bodyPr>
          <a:lstStyle/>
          <a:p>
            <a:pPr/>
          </a:p>
        </p:txBody>
      </p:sp>
      <p:sp>
        <p:nvSpPr>
          <p:cNvPr id="21" name="Texte du titre"/>
          <p:cNvSpPr txBox="1"/>
          <p:nvPr>
            <p:ph type="title"/>
          </p:nvPr>
        </p:nvSpPr>
        <p:spPr>
          <a:xfrm>
            <a:off x="660400" y="1003300"/>
            <a:ext cx="11684000" cy="1460500"/>
          </a:xfrm>
          <a:prstGeom prst="rect">
            <a:avLst/>
          </a:prstGeom>
        </p:spPr>
        <p:txBody>
          <a:bodyPr/>
          <a:lstStyle>
            <a:lvl1pPr>
              <a:defRPr spc="992" sz="6200"/>
            </a:lvl1pPr>
          </a:lstStyle>
          <a:p>
            <a:pPr/>
            <a:r>
              <a:t>Texte du titre</a:t>
            </a:r>
          </a:p>
        </p:txBody>
      </p:sp>
      <p:sp>
        <p:nvSpPr>
          <p:cNvPr id="22" name="Texte niveau 1…"/>
          <p:cNvSpPr txBox="1"/>
          <p:nvPr>
            <p:ph type="body" sz="quarter" idx="1"/>
          </p:nvPr>
        </p:nvSpPr>
        <p:spPr>
          <a:xfrm>
            <a:off x="660400" y="508000"/>
            <a:ext cx="11684000" cy="508000"/>
          </a:xfrm>
          <a:prstGeom prst="rect">
            <a:avLst/>
          </a:prstGeom>
        </p:spPr>
        <p:txBody>
          <a:bodyPr/>
          <a:lstStyle>
            <a:lvl1pPr marL="0" indent="0">
              <a:spcBef>
                <a:spcPts val="0"/>
              </a:spcBef>
              <a:buClrTx/>
              <a:buSzTx/>
              <a:buNone/>
              <a:defRPr cap="all" spc="384" sz="2400">
                <a:latin typeface="Avenir Book"/>
                <a:ea typeface="Avenir Book"/>
                <a:cs typeface="Avenir Book"/>
                <a:sym typeface="Avenir Book"/>
              </a:defRPr>
            </a:lvl1pPr>
            <a:lvl2pPr marL="0" indent="228600">
              <a:spcBef>
                <a:spcPts val="0"/>
              </a:spcBef>
              <a:buClrTx/>
              <a:buSzTx/>
              <a:buNone/>
              <a:defRPr cap="all" spc="384" sz="2400">
                <a:latin typeface="Avenir Book"/>
                <a:ea typeface="Avenir Book"/>
                <a:cs typeface="Avenir Book"/>
                <a:sym typeface="Avenir Book"/>
              </a:defRPr>
            </a:lvl2pPr>
            <a:lvl3pPr marL="0" indent="457200">
              <a:spcBef>
                <a:spcPts val="0"/>
              </a:spcBef>
              <a:buClrTx/>
              <a:buSzTx/>
              <a:buNone/>
              <a:defRPr cap="all" spc="384" sz="2400">
                <a:latin typeface="Avenir Book"/>
                <a:ea typeface="Avenir Book"/>
                <a:cs typeface="Avenir Book"/>
                <a:sym typeface="Avenir Book"/>
              </a:defRPr>
            </a:lvl3pPr>
            <a:lvl4pPr marL="0" indent="685800">
              <a:spcBef>
                <a:spcPts val="0"/>
              </a:spcBef>
              <a:buClrTx/>
              <a:buSzTx/>
              <a:buNone/>
              <a:defRPr cap="all" spc="384" sz="2400">
                <a:latin typeface="Avenir Book"/>
                <a:ea typeface="Avenir Book"/>
                <a:cs typeface="Avenir Book"/>
                <a:sym typeface="Avenir Book"/>
              </a:defRPr>
            </a:lvl4pPr>
            <a:lvl5pPr marL="0" indent="914400">
              <a:spcBef>
                <a:spcPts val="0"/>
              </a:spcBef>
              <a:buClrTx/>
              <a:buSzTx/>
              <a:buNone/>
              <a:defRPr cap="all" spc="384" sz="2400">
                <a:latin typeface="Avenir Book"/>
                <a:ea typeface="Avenir Book"/>
                <a:cs typeface="Avenir Book"/>
                <a:sym typeface="Avenir Book"/>
              </a:defRPr>
            </a:lvl5pPr>
          </a:lstStyle>
          <a:p>
            <a:pPr/>
            <a:r>
              <a:t>Texte niveau 1</a:t>
            </a:r>
          </a:p>
          <a:p>
            <a:pPr lvl="1"/>
            <a:r>
              <a:t>Texte niveau 2</a:t>
            </a:r>
          </a:p>
          <a:p>
            <a:pPr lvl="2"/>
            <a:r>
              <a:t>Texte niveau 3</a:t>
            </a:r>
          </a:p>
          <a:p>
            <a:pPr lvl="3"/>
            <a:r>
              <a:t>Texte niveau 4</a:t>
            </a:r>
          </a:p>
          <a:p>
            <a:pPr lvl="4"/>
            <a:r>
              <a:t>Texte niveau 5</a:t>
            </a:r>
          </a:p>
        </p:txBody>
      </p:sp>
      <p:sp>
        <p:nvSpPr>
          <p:cNvPr id="23" name="Numéro de diapositive"/>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Alternative horizontale">
    <p:spTree>
      <p:nvGrpSpPr>
        <p:cNvPr id="1" name=""/>
        <p:cNvGrpSpPr/>
        <p:nvPr/>
      </p:nvGrpSpPr>
      <p:grpSpPr>
        <a:xfrm>
          <a:off x="0" y="0"/>
          <a:ext cx="0" cy="0"/>
          <a:chOff x="0" y="0"/>
          <a:chExt cx="0" cy="0"/>
        </a:xfrm>
      </p:grpSpPr>
      <p:sp>
        <p:nvSpPr>
          <p:cNvPr id="30" name="Image"/>
          <p:cNvSpPr/>
          <p:nvPr>
            <p:ph type="pic" idx="13"/>
          </p:nvPr>
        </p:nvSpPr>
        <p:spPr>
          <a:xfrm>
            <a:off x="0" y="2717800"/>
            <a:ext cx="13004800" cy="7035800"/>
          </a:xfrm>
          <a:prstGeom prst="rect">
            <a:avLst/>
          </a:prstGeom>
        </p:spPr>
        <p:txBody>
          <a:bodyPr lIns="91439" tIns="45719" rIns="91439" bIns="45719" anchor="t">
            <a:noAutofit/>
          </a:bodyPr>
          <a:lstStyle/>
          <a:p>
            <a:pPr/>
          </a:p>
        </p:txBody>
      </p:sp>
      <p:sp>
        <p:nvSpPr>
          <p:cNvPr id="31" name="Texte du titre"/>
          <p:cNvSpPr txBox="1"/>
          <p:nvPr>
            <p:ph type="title"/>
          </p:nvPr>
        </p:nvSpPr>
        <p:spPr>
          <a:xfrm>
            <a:off x="660400" y="1003300"/>
            <a:ext cx="11684000" cy="1460500"/>
          </a:xfrm>
          <a:prstGeom prst="rect">
            <a:avLst/>
          </a:prstGeom>
        </p:spPr>
        <p:txBody>
          <a:bodyPr/>
          <a:lstStyle>
            <a:lvl1pPr>
              <a:defRPr spc="992" sz="6200"/>
            </a:lvl1pPr>
          </a:lstStyle>
          <a:p>
            <a:pPr/>
            <a:r>
              <a:t>Texte du titre</a:t>
            </a:r>
          </a:p>
        </p:txBody>
      </p:sp>
      <p:sp>
        <p:nvSpPr>
          <p:cNvPr id="32" name="Texte niveau 1…"/>
          <p:cNvSpPr txBox="1"/>
          <p:nvPr>
            <p:ph type="body" sz="quarter" idx="1"/>
          </p:nvPr>
        </p:nvSpPr>
        <p:spPr>
          <a:xfrm>
            <a:off x="660400" y="508000"/>
            <a:ext cx="11684000" cy="508000"/>
          </a:xfrm>
          <a:prstGeom prst="rect">
            <a:avLst/>
          </a:prstGeom>
        </p:spPr>
        <p:txBody>
          <a:bodyPr/>
          <a:lstStyle>
            <a:lvl1pPr marL="0" indent="0">
              <a:spcBef>
                <a:spcPts val="0"/>
              </a:spcBef>
              <a:buClrTx/>
              <a:buSzTx/>
              <a:buNone/>
              <a:defRPr cap="all" spc="384" sz="2400">
                <a:latin typeface="Avenir Book"/>
                <a:ea typeface="Avenir Book"/>
                <a:cs typeface="Avenir Book"/>
                <a:sym typeface="Avenir Book"/>
              </a:defRPr>
            </a:lvl1pPr>
            <a:lvl2pPr marL="0" indent="228600">
              <a:spcBef>
                <a:spcPts val="0"/>
              </a:spcBef>
              <a:buClrTx/>
              <a:buSzTx/>
              <a:buNone/>
              <a:defRPr cap="all" spc="384" sz="2400">
                <a:latin typeface="Avenir Book"/>
                <a:ea typeface="Avenir Book"/>
                <a:cs typeface="Avenir Book"/>
                <a:sym typeface="Avenir Book"/>
              </a:defRPr>
            </a:lvl2pPr>
            <a:lvl3pPr marL="0" indent="457200">
              <a:spcBef>
                <a:spcPts val="0"/>
              </a:spcBef>
              <a:buClrTx/>
              <a:buSzTx/>
              <a:buNone/>
              <a:defRPr cap="all" spc="384" sz="2400">
                <a:latin typeface="Avenir Book"/>
                <a:ea typeface="Avenir Book"/>
                <a:cs typeface="Avenir Book"/>
                <a:sym typeface="Avenir Book"/>
              </a:defRPr>
            </a:lvl3pPr>
            <a:lvl4pPr marL="0" indent="685800">
              <a:spcBef>
                <a:spcPts val="0"/>
              </a:spcBef>
              <a:buClrTx/>
              <a:buSzTx/>
              <a:buNone/>
              <a:defRPr cap="all" spc="384" sz="2400">
                <a:latin typeface="Avenir Book"/>
                <a:ea typeface="Avenir Book"/>
                <a:cs typeface="Avenir Book"/>
                <a:sym typeface="Avenir Book"/>
              </a:defRPr>
            </a:lvl4pPr>
            <a:lvl5pPr marL="0" indent="914400">
              <a:spcBef>
                <a:spcPts val="0"/>
              </a:spcBef>
              <a:buClrTx/>
              <a:buSzTx/>
              <a:buNone/>
              <a:defRPr cap="all" spc="384" sz="2400">
                <a:latin typeface="Avenir Book"/>
                <a:ea typeface="Avenir Book"/>
                <a:cs typeface="Avenir Book"/>
                <a:sym typeface="Avenir Book"/>
              </a:defRPr>
            </a:lvl5pPr>
          </a:lstStyle>
          <a:p>
            <a:pPr/>
            <a:r>
              <a:t>Texte niveau 1</a:t>
            </a:r>
          </a:p>
          <a:p>
            <a:pPr lvl="1"/>
            <a:r>
              <a:t>Texte niveau 2</a:t>
            </a:r>
          </a:p>
          <a:p>
            <a:pPr lvl="2"/>
            <a:r>
              <a:t>Texte niveau 3</a:t>
            </a:r>
          </a:p>
          <a:p>
            <a:pPr lvl="3"/>
            <a:r>
              <a:t>Texte niveau 4</a:t>
            </a:r>
          </a:p>
          <a:p>
            <a:pPr lvl="4"/>
            <a:r>
              <a:t>Texte niveau 5</a:t>
            </a:r>
          </a:p>
        </p:txBody>
      </p:sp>
      <p:sp>
        <p:nvSpPr>
          <p:cNvPr id="33" name="Numéro de diapositive"/>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re - Centré">
    <p:spTree>
      <p:nvGrpSpPr>
        <p:cNvPr id="1" name=""/>
        <p:cNvGrpSpPr/>
        <p:nvPr/>
      </p:nvGrpSpPr>
      <p:grpSpPr>
        <a:xfrm>
          <a:off x="0" y="0"/>
          <a:ext cx="0" cy="0"/>
          <a:chOff x="0" y="0"/>
          <a:chExt cx="0" cy="0"/>
        </a:xfrm>
      </p:grpSpPr>
      <p:sp>
        <p:nvSpPr>
          <p:cNvPr id="40" name="Texte du titre"/>
          <p:cNvSpPr txBox="1"/>
          <p:nvPr>
            <p:ph type="title"/>
          </p:nvPr>
        </p:nvSpPr>
        <p:spPr>
          <a:xfrm>
            <a:off x="660400" y="3759200"/>
            <a:ext cx="11684000" cy="2222500"/>
          </a:xfrm>
          <a:prstGeom prst="rect">
            <a:avLst/>
          </a:prstGeom>
        </p:spPr>
        <p:txBody>
          <a:bodyPr anchor="ctr"/>
          <a:lstStyle>
            <a:lvl1pPr>
              <a:defRPr spc="992" sz="6200"/>
            </a:lvl1pPr>
          </a:lstStyle>
          <a:p>
            <a:pPr/>
            <a:r>
              <a:t>Texte du titre</a:t>
            </a:r>
          </a:p>
        </p:txBody>
      </p:sp>
      <p:sp>
        <p:nvSpPr>
          <p:cNvPr id="41" name="Numéro de diapositive"/>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Verticale">
    <p:spTree>
      <p:nvGrpSpPr>
        <p:cNvPr id="1" name=""/>
        <p:cNvGrpSpPr/>
        <p:nvPr/>
      </p:nvGrpSpPr>
      <p:grpSpPr>
        <a:xfrm>
          <a:off x="0" y="0"/>
          <a:ext cx="0" cy="0"/>
          <a:chOff x="0" y="0"/>
          <a:chExt cx="0" cy="0"/>
        </a:xfrm>
      </p:grpSpPr>
      <p:sp>
        <p:nvSpPr>
          <p:cNvPr id="48" name="Image"/>
          <p:cNvSpPr/>
          <p:nvPr>
            <p:ph type="pic" idx="13"/>
          </p:nvPr>
        </p:nvSpPr>
        <p:spPr>
          <a:xfrm>
            <a:off x="6496050" y="6350"/>
            <a:ext cx="6502400" cy="9753600"/>
          </a:xfrm>
          <a:prstGeom prst="rect">
            <a:avLst/>
          </a:prstGeom>
        </p:spPr>
        <p:txBody>
          <a:bodyPr lIns="91439" tIns="45719" rIns="91439" bIns="45719" anchor="t">
            <a:noAutofit/>
          </a:bodyPr>
          <a:lstStyle/>
          <a:p>
            <a:pPr/>
          </a:p>
        </p:txBody>
      </p:sp>
      <p:sp>
        <p:nvSpPr>
          <p:cNvPr id="49" name="Texte du titre"/>
          <p:cNvSpPr txBox="1"/>
          <p:nvPr>
            <p:ph type="title"/>
          </p:nvPr>
        </p:nvSpPr>
        <p:spPr>
          <a:xfrm>
            <a:off x="546100" y="4305300"/>
            <a:ext cx="5410200" cy="2984500"/>
          </a:xfrm>
          <a:prstGeom prst="rect">
            <a:avLst/>
          </a:prstGeom>
        </p:spPr>
        <p:txBody>
          <a:bodyPr/>
          <a:lstStyle/>
          <a:p>
            <a:pPr/>
            <a:r>
              <a:t>Texte du titre</a:t>
            </a:r>
          </a:p>
        </p:txBody>
      </p:sp>
      <p:sp>
        <p:nvSpPr>
          <p:cNvPr id="50" name="Texte niveau 1…"/>
          <p:cNvSpPr txBox="1"/>
          <p:nvPr>
            <p:ph type="body" sz="quarter" idx="1"/>
          </p:nvPr>
        </p:nvSpPr>
        <p:spPr>
          <a:xfrm>
            <a:off x="546100" y="3429000"/>
            <a:ext cx="5410200" cy="889000"/>
          </a:xfrm>
          <a:prstGeom prst="rect">
            <a:avLst/>
          </a:prstGeom>
        </p:spPr>
        <p:txBody>
          <a:bodyPr/>
          <a:lstStyle>
            <a:lvl1pPr marL="0" indent="0">
              <a:spcBef>
                <a:spcPts val="0"/>
              </a:spcBef>
              <a:buClrTx/>
              <a:buSzTx/>
              <a:buNone/>
              <a:defRPr cap="all" spc="384" sz="2400">
                <a:solidFill>
                  <a:schemeClr val="accent2">
                    <a:satOff val="44164"/>
                    <a:lumOff val="14231"/>
                  </a:schemeClr>
                </a:solidFill>
                <a:latin typeface="Avenir Book"/>
                <a:ea typeface="Avenir Book"/>
                <a:cs typeface="Avenir Book"/>
                <a:sym typeface="Avenir Book"/>
              </a:defRPr>
            </a:lvl1pPr>
            <a:lvl2pPr marL="0" indent="228600">
              <a:spcBef>
                <a:spcPts val="0"/>
              </a:spcBef>
              <a:buClrTx/>
              <a:buSzTx/>
              <a:buNone/>
              <a:defRPr cap="all" spc="384" sz="2400">
                <a:solidFill>
                  <a:schemeClr val="accent2">
                    <a:satOff val="44164"/>
                    <a:lumOff val="14231"/>
                  </a:schemeClr>
                </a:solidFill>
                <a:latin typeface="Avenir Book"/>
                <a:ea typeface="Avenir Book"/>
                <a:cs typeface="Avenir Book"/>
                <a:sym typeface="Avenir Book"/>
              </a:defRPr>
            </a:lvl2pPr>
            <a:lvl3pPr marL="0" indent="457200">
              <a:spcBef>
                <a:spcPts val="0"/>
              </a:spcBef>
              <a:buClrTx/>
              <a:buSzTx/>
              <a:buNone/>
              <a:defRPr cap="all" spc="384" sz="2400">
                <a:solidFill>
                  <a:schemeClr val="accent2">
                    <a:satOff val="44164"/>
                    <a:lumOff val="14231"/>
                  </a:schemeClr>
                </a:solidFill>
                <a:latin typeface="Avenir Book"/>
                <a:ea typeface="Avenir Book"/>
                <a:cs typeface="Avenir Book"/>
                <a:sym typeface="Avenir Book"/>
              </a:defRPr>
            </a:lvl3pPr>
            <a:lvl4pPr marL="0" indent="685800">
              <a:spcBef>
                <a:spcPts val="0"/>
              </a:spcBef>
              <a:buClrTx/>
              <a:buSzTx/>
              <a:buNone/>
              <a:defRPr cap="all" spc="384" sz="2400">
                <a:solidFill>
                  <a:schemeClr val="accent2">
                    <a:satOff val="44164"/>
                    <a:lumOff val="14231"/>
                  </a:schemeClr>
                </a:solidFill>
                <a:latin typeface="Avenir Book"/>
                <a:ea typeface="Avenir Book"/>
                <a:cs typeface="Avenir Book"/>
                <a:sym typeface="Avenir Book"/>
              </a:defRPr>
            </a:lvl4pPr>
            <a:lvl5pPr marL="0" indent="914400">
              <a:spcBef>
                <a:spcPts val="0"/>
              </a:spcBef>
              <a:buClrTx/>
              <a:buSzTx/>
              <a:buNone/>
              <a:defRPr cap="all" spc="384" sz="2400">
                <a:solidFill>
                  <a:schemeClr val="accent2">
                    <a:satOff val="44164"/>
                    <a:lumOff val="14231"/>
                  </a:schemeClr>
                </a:solidFill>
                <a:latin typeface="Avenir Book"/>
                <a:ea typeface="Avenir Book"/>
                <a:cs typeface="Avenir Book"/>
                <a:sym typeface="Avenir Book"/>
              </a:defRPr>
            </a:lvl5pPr>
          </a:lstStyle>
          <a:p>
            <a:pPr/>
            <a:r>
              <a:t>Texte niveau 1</a:t>
            </a:r>
          </a:p>
          <a:p>
            <a:pPr lvl="1"/>
            <a:r>
              <a:t>Texte niveau 2</a:t>
            </a:r>
          </a:p>
          <a:p>
            <a:pPr lvl="2"/>
            <a:r>
              <a:t>Texte niveau 3</a:t>
            </a:r>
          </a:p>
          <a:p>
            <a:pPr lvl="3"/>
            <a:r>
              <a:t>Texte niveau 4</a:t>
            </a:r>
          </a:p>
          <a:p>
            <a:pPr lvl="4"/>
            <a:r>
              <a:t>Texte niveau 5</a:t>
            </a:r>
          </a:p>
        </p:txBody>
      </p:sp>
      <p:sp>
        <p:nvSpPr>
          <p:cNvPr id="51" name="Numéro de diapositive"/>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re - Haut">
    <p:spTree>
      <p:nvGrpSpPr>
        <p:cNvPr id="1" name=""/>
        <p:cNvGrpSpPr/>
        <p:nvPr/>
      </p:nvGrpSpPr>
      <p:grpSpPr>
        <a:xfrm>
          <a:off x="0" y="0"/>
          <a:ext cx="0" cy="0"/>
          <a:chOff x="0" y="0"/>
          <a:chExt cx="0" cy="0"/>
        </a:xfrm>
      </p:grpSpPr>
      <p:sp>
        <p:nvSpPr>
          <p:cNvPr id="58" name="Texte du titre"/>
          <p:cNvSpPr txBox="1"/>
          <p:nvPr>
            <p:ph type="title"/>
          </p:nvPr>
        </p:nvSpPr>
        <p:spPr>
          <a:prstGeom prst="rect">
            <a:avLst/>
          </a:prstGeom>
        </p:spPr>
        <p:txBody>
          <a:bodyPr/>
          <a:lstStyle/>
          <a:p>
            <a:pPr/>
            <a:r>
              <a:t>Texte du titre</a:t>
            </a:r>
          </a:p>
        </p:txBody>
      </p:sp>
      <p:sp>
        <p:nvSpPr>
          <p:cNvPr id="59" name="Numéro de diapositive"/>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re et puces">
    <p:spTree>
      <p:nvGrpSpPr>
        <p:cNvPr id="1" name=""/>
        <p:cNvGrpSpPr/>
        <p:nvPr/>
      </p:nvGrpSpPr>
      <p:grpSpPr>
        <a:xfrm>
          <a:off x="0" y="0"/>
          <a:ext cx="0" cy="0"/>
          <a:chOff x="0" y="0"/>
          <a:chExt cx="0" cy="0"/>
        </a:xfrm>
      </p:grpSpPr>
      <p:sp>
        <p:nvSpPr>
          <p:cNvPr id="66" name="Texte du titre"/>
          <p:cNvSpPr txBox="1"/>
          <p:nvPr>
            <p:ph type="title"/>
          </p:nvPr>
        </p:nvSpPr>
        <p:spPr>
          <a:prstGeom prst="rect">
            <a:avLst/>
          </a:prstGeom>
        </p:spPr>
        <p:txBody>
          <a:bodyPr/>
          <a:lstStyle/>
          <a:p>
            <a:pPr/>
            <a:r>
              <a:t>Texte du titre</a:t>
            </a:r>
          </a:p>
        </p:txBody>
      </p:sp>
      <p:sp>
        <p:nvSpPr>
          <p:cNvPr id="67" name="Texte niveau 1…"/>
          <p:cNvSpPr txBox="1"/>
          <p:nvPr>
            <p:ph type="body" idx="1"/>
          </p:nvPr>
        </p:nvSpPr>
        <p:spPr>
          <a:prstGeom prst="rect">
            <a:avLst/>
          </a:prstGeom>
        </p:spPr>
        <p:txBody>
          <a:bodyPr/>
          <a:lstStyle/>
          <a:p>
            <a:pPr/>
            <a:r>
              <a:t>Texte niveau 1</a:t>
            </a:r>
          </a:p>
          <a:p>
            <a:pPr lvl="1"/>
            <a:r>
              <a:t>Texte niveau 2</a:t>
            </a:r>
          </a:p>
          <a:p>
            <a:pPr lvl="2"/>
            <a:r>
              <a:t>Texte niveau 3</a:t>
            </a:r>
          </a:p>
          <a:p>
            <a:pPr lvl="3"/>
            <a:r>
              <a:t>Texte niveau 4</a:t>
            </a:r>
          </a:p>
          <a:p>
            <a:pPr lvl="4"/>
            <a:r>
              <a:t>Texte niveau 5</a:t>
            </a:r>
          </a:p>
        </p:txBody>
      </p:sp>
      <p:sp>
        <p:nvSpPr>
          <p:cNvPr id="68" name="Numéro de diapositive"/>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re, puces et photo">
    <p:spTree>
      <p:nvGrpSpPr>
        <p:cNvPr id="1" name=""/>
        <p:cNvGrpSpPr/>
        <p:nvPr/>
      </p:nvGrpSpPr>
      <p:grpSpPr>
        <a:xfrm>
          <a:off x="0" y="0"/>
          <a:ext cx="0" cy="0"/>
          <a:chOff x="0" y="0"/>
          <a:chExt cx="0" cy="0"/>
        </a:xfrm>
      </p:grpSpPr>
      <p:sp>
        <p:nvSpPr>
          <p:cNvPr id="75" name="Image"/>
          <p:cNvSpPr/>
          <p:nvPr>
            <p:ph type="pic" idx="13"/>
          </p:nvPr>
        </p:nvSpPr>
        <p:spPr>
          <a:xfrm>
            <a:off x="6502400" y="0"/>
            <a:ext cx="6502400" cy="9753600"/>
          </a:xfrm>
          <a:prstGeom prst="rect">
            <a:avLst/>
          </a:prstGeom>
        </p:spPr>
        <p:txBody>
          <a:bodyPr lIns="91439" tIns="45719" rIns="91439" bIns="45719" anchor="t">
            <a:noAutofit/>
          </a:bodyPr>
          <a:lstStyle/>
          <a:p>
            <a:pPr/>
          </a:p>
        </p:txBody>
      </p:sp>
      <p:sp>
        <p:nvSpPr>
          <p:cNvPr id="76" name="Texte du titre"/>
          <p:cNvSpPr txBox="1"/>
          <p:nvPr>
            <p:ph type="title"/>
          </p:nvPr>
        </p:nvSpPr>
        <p:spPr>
          <a:xfrm>
            <a:off x="660400" y="609600"/>
            <a:ext cx="5080000" cy="1854200"/>
          </a:xfrm>
          <a:prstGeom prst="rect">
            <a:avLst/>
          </a:prstGeom>
        </p:spPr>
        <p:txBody>
          <a:bodyPr/>
          <a:lstStyle/>
          <a:p>
            <a:pPr/>
            <a:r>
              <a:t>Texte du titre</a:t>
            </a:r>
          </a:p>
        </p:txBody>
      </p:sp>
      <p:sp>
        <p:nvSpPr>
          <p:cNvPr id="77" name="Texte niveau 1…"/>
          <p:cNvSpPr txBox="1"/>
          <p:nvPr>
            <p:ph type="body" sz="half" idx="1"/>
          </p:nvPr>
        </p:nvSpPr>
        <p:spPr>
          <a:xfrm>
            <a:off x="660400" y="2819400"/>
            <a:ext cx="5080000" cy="6057900"/>
          </a:xfrm>
          <a:prstGeom prst="rect">
            <a:avLst/>
          </a:prstGeom>
        </p:spPr>
        <p:txBody>
          <a:bodyPr/>
          <a:lstStyle>
            <a:lvl1pPr marL="393700" indent="-393700">
              <a:spcBef>
                <a:spcPts val="3200"/>
              </a:spcBef>
              <a:defRPr sz="3000"/>
            </a:lvl1pPr>
            <a:lvl2pPr marL="787400" indent="-393700">
              <a:spcBef>
                <a:spcPts val="3200"/>
              </a:spcBef>
              <a:defRPr sz="3000"/>
            </a:lvl2pPr>
            <a:lvl3pPr marL="1181100" indent="-393700">
              <a:spcBef>
                <a:spcPts val="3200"/>
              </a:spcBef>
              <a:defRPr sz="3000"/>
            </a:lvl3pPr>
            <a:lvl4pPr marL="1574800" indent="-393700">
              <a:spcBef>
                <a:spcPts val="3200"/>
              </a:spcBef>
              <a:defRPr sz="3000"/>
            </a:lvl4pPr>
            <a:lvl5pPr marL="1968500" indent="-393700">
              <a:spcBef>
                <a:spcPts val="3200"/>
              </a:spcBef>
              <a:defRPr sz="3000"/>
            </a:lvl5pPr>
          </a:lstStyle>
          <a:p>
            <a:pPr/>
            <a:r>
              <a:t>Texte niveau 1</a:t>
            </a:r>
          </a:p>
          <a:p>
            <a:pPr lvl="1"/>
            <a:r>
              <a:t>Texte niveau 2</a:t>
            </a:r>
          </a:p>
          <a:p>
            <a:pPr lvl="2"/>
            <a:r>
              <a:t>Texte niveau 3</a:t>
            </a:r>
          </a:p>
          <a:p>
            <a:pPr lvl="3"/>
            <a:r>
              <a:t>Texte niveau 4</a:t>
            </a:r>
          </a:p>
          <a:p>
            <a:pPr lvl="4"/>
            <a:r>
              <a:t>Texte niveau 5</a:t>
            </a:r>
          </a:p>
        </p:txBody>
      </p:sp>
      <p:sp>
        <p:nvSpPr>
          <p:cNvPr id="78" name="Numéro de diapositive"/>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uces">
    <p:spTree>
      <p:nvGrpSpPr>
        <p:cNvPr id="1" name=""/>
        <p:cNvGrpSpPr/>
        <p:nvPr/>
      </p:nvGrpSpPr>
      <p:grpSpPr>
        <a:xfrm>
          <a:off x="0" y="0"/>
          <a:ext cx="0" cy="0"/>
          <a:chOff x="0" y="0"/>
          <a:chExt cx="0" cy="0"/>
        </a:xfrm>
      </p:grpSpPr>
      <p:sp>
        <p:nvSpPr>
          <p:cNvPr id="85" name="Texte niveau 1…"/>
          <p:cNvSpPr txBox="1"/>
          <p:nvPr>
            <p:ph type="body" idx="1"/>
          </p:nvPr>
        </p:nvSpPr>
        <p:spPr>
          <a:xfrm>
            <a:off x="660400" y="1511300"/>
            <a:ext cx="11684000" cy="6718300"/>
          </a:xfrm>
          <a:prstGeom prst="rect">
            <a:avLst/>
          </a:prstGeom>
        </p:spPr>
        <p:txBody>
          <a:bodyPr/>
          <a:lstStyle/>
          <a:p>
            <a:pPr/>
            <a:r>
              <a:t>Texte niveau 1</a:t>
            </a:r>
          </a:p>
          <a:p>
            <a:pPr lvl="1"/>
            <a:r>
              <a:t>Texte niveau 2</a:t>
            </a:r>
          </a:p>
          <a:p>
            <a:pPr lvl="2"/>
            <a:r>
              <a:t>Texte niveau 3</a:t>
            </a:r>
          </a:p>
          <a:p>
            <a:pPr lvl="3"/>
            <a:r>
              <a:t>Texte niveau 4</a:t>
            </a:r>
          </a:p>
          <a:p>
            <a:pPr lvl="4"/>
            <a:r>
              <a:t>Texte niveau 5</a:t>
            </a:r>
          </a:p>
        </p:txBody>
      </p:sp>
      <p:sp>
        <p:nvSpPr>
          <p:cNvPr id="86" name="Numéro de diapositive"/>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3 photos">
    <p:spTree>
      <p:nvGrpSpPr>
        <p:cNvPr id="1" name=""/>
        <p:cNvGrpSpPr/>
        <p:nvPr/>
      </p:nvGrpSpPr>
      <p:grpSpPr>
        <a:xfrm>
          <a:off x="0" y="0"/>
          <a:ext cx="0" cy="0"/>
          <a:chOff x="0" y="0"/>
          <a:chExt cx="0" cy="0"/>
        </a:xfrm>
      </p:grpSpPr>
      <p:sp>
        <p:nvSpPr>
          <p:cNvPr id="93" name="Image"/>
          <p:cNvSpPr/>
          <p:nvPr>
            <p:ph type="pic" sz="half" idx="13"/>
          </p:nvPr>
        </p:nvSpPr>
        <p:spPr>
          <a:xfrm>
            <a:off x="6502400" y="4879052"/>
            <a:ext cx="6502400" cy="4876801"/>
          </a:xfrm>
          <a:prstGeom prst="rect">
            <a:avLst/>
          </a:prstGeom>
        </p:spPr>
        <p:txBody>
          <a:bodyPr lIns="91439" tIns="45719" rIns="91439" bIns="45719" anchor="t">
            <a:noAutofit/>
          </a:bodyPr>
          <a:lstStyle/>
          <a:p>
            <a:pPr/>
          </a:p>
        </p:txBody>
      </p:sp>
      <p:sp>
        <p:nvSpPr>
          <p:cNvPr id="94" name="Image"/>
          <p:cNvSpPr/>
          <p:nvPr>
            <p:ph type="pic" sz="half" idx="14"/>
          </p:nvPr>
        </p:nvSpPr>
        <p:spPr>
          <a:xfrm>
            <a:off x="6502400" y="0"/>
            <a:ext cx="6502400" cy="4876800"/>
          </a:xfrm>
          <a:prstGeom prst="rect">
            <a:avLst/>
          </a:prstGeom>
        </p:spPr>
        <p:txBody>
          <a:bodyPr lIns="91439" tIns="45719" rIns="91439" bIns="45719" anchor="t">
            <a:noAutofit/>
          </a:bodyPr>
          <a:lstStyle/>
          <a:p>
            <a:pPr/>
          </a:p>
        </p:txBody>
      </p:sp>
      <p:sp>
        <p:nvSpPr>
          <p:cNvPr id="95" name="Image"/>
          <p:cNvSpPr/>
          <p:nvPr>
            <p:ph type="pic" idx="15"/>
          </p:nvPr>
        </p:nvSpPr>
        <p:spPr>
          <a:xfrm>
            <a:off x="0" y="0"/>
            <a:ext cx="6502400" cy="9753600"/>
          </a:xfrm>
          <a:prstGeom prst="rect">
            <a:avLst/>
          </a:prstGeom>
        </p:spPr>
        <p:txBody>
          <a:bodyPr lIns="91439" tIns="45719" rIns="91439" bIns="45719" anchor="t">
            <a:noAutofit/>
          </a:bodyPr>
          <a:lstStyle/>
          <a:p>
            <a:pPr/>
          </a:p>
        </p:txBody>
      </p:sp>
      <p:sp>
        <p:nvSpPr>
          <p:cNvPr id="96" name="Numéro de diapositive"/>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itation">
    <p:spTree>
      <p:nvGrpSpPr>
        <p:cNvPr id="1" name=""/>
        <p:cNvGrpSpPr/>
        <p:nvPr/>
      </p:nvGrpSpPr>
      <p:grpSpPr>
        <a:xfrm>
          <a:off x="0" y="0"/>
          <a:ext cx="0" cy="0"/>
          <a:chOff x="0" y="0"/>
          <a:chExt cx="0" cy="0"/>
        </a:xfrm>
      </p:grpSpPr>
      <p:sp>
        <p:nvSpPr>
          <p:cNvPr id="103" name="-Gilles Allain"/>
          <p:cNvSpPr txBox="1"/>
          <p:nvPr>
            <p:ph type="body" sz="quarter" idx="13"/>
          </p:nvPr>
        </p:nvSpPr>
        <p:spPr>
          <a:xfrm>
            <a:off x="1270000" y="6362700"/>
            <a:ext cx="10464800" cy="520700"/>
          </a:xfrm>
          <a:prstGeom prst="rect">
            <a:avLst/>
          </a:prstGeom>
        </p:spPr>
        <p:txBody>
          <a:bodyPr>
            <a:spAutoFit/>
          </a:bodyPr>
          <a:lstStyle>
            <a:lvl1pPr marL="0" indent="0" algn="ctr">
              <a:spcBef>
                <a:spcPts val="0"/>
              </a:spcBef>
              <a:buClrTx/>
              <a:buSzTx/>
              <a:buNone/>
              <a:defRPr cap="all" spc="384" sz="2400">
                <a:solidFill>
                  <a:schemeClr val="accent2">
                    <a:satOff val="44164"/>
                    <a:lumOff val="14231"/>
                  </a:schemeClr>
                </a:solidFill>
              </a:defRPr>
            </a:lvl1pPr>
          </a:lstStyle>
          <a:p>
            <a:pPr/>
            <a:r>
              <a:t>-Gilles Allain</a:t>
            </a:r>
          </a:p>
        </p:txBody>
      </p:sp>
      <p:sp>
        <p:nvSpPr>
          <p:cNvPr id="104" name="« Saisissez une citation ici. »"/>
          <p:cNvSpPr txBox="1"/>
          <p:nvPr>
            <p:ph type="body" sz="quarter" idx="14"/>
          </p:nvPr>
        </p:nvSpPr>
        <p:spPr>
          <a:xfrm>
            <a:off x="1270000" y="4248150"/>
            <a:ext cx="10464800" cy="723900"/>
          </a:xfrm>
          <a:prstGeom prst="rect">
            <a:avLst/>
          </a:prstGeom>
        </p:spPr>
        <p:txBody>
          <a:bodyPr>
            <a:spAutoFit/>
          </a:bodyPr>
          <a:lstStyle>
            <a:lvl1pPr marL="0" indent="0" algn="ctr">
              <a:spcBef>
                <a:spcPts val="0"/>
              </a:spcBef>
              <a:buClrTx/>
              <a:buSzTx/>
              <a:buNone/>
            </a:lvl1pPr>
          </a:lstStyle>
          <a:p>
            <a:pPr/>
            <a:r>
              <a:t>« Saisissez une citation ici. » </a:t>
            </a:r>
          </a:p>
        </p:txBody>
      </p:sp>
      <p:sp>
        <p:nvSpPr>
          <p:cNvPr id="105" name="Numéro de diapositive"/>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Ajouter une citation à la photo">
    <p:spTree>
      <p:nvGrpSpPr>
        <p:cNvPr id="1" name=""/>
        <p:cNvGrpSpPr/>
        <p:nvPr/>
      </p:nvGrpSpPr>
      <p:grpSpPr>
        <a:xfrm>
          <a:off x="0" y="0"/>
          <a:ext cx="0" cy="0"/>
          <a:chOff x="0" y="0"/>
          <a:chExt cx="0" cy="0"/>
        </a:xfrm>
      </p:grpSpPr>
      <p:sp>
        <p:nvSpPr>
          <p:cNvPr id="112" name="-Gilles Allain"/>
          <p:cNvSpPr txBox="1"/>
          <p:nvPr>
            <p:ph type="body" sz="quarter" idx="13"/>
          </p:nvPr>
        </p:nvSpPr>
        <p:spPr>
          <a:xfrm>
            <a:off x="1270000" y="2959100"/>
            <a:ext cx="10464800" cy="520700"/>
          </a:xfrm>
          <a:prstGeom prst="rect">
            <a:avLst/>
          </a:prstGeom>
        </p:spPr>
        <p:txBody>
          <a:bodyPr anchor="t">
            <a:spAutoFit/>
          </a:bodyPr>
          <a:lstStyle>
            <a:lvl1pPr marL="0" indent="0" algn="ctr">
              <a:spcBef>
                <a:spcPts val="0"/>
              </a:spcBef>
              <a:buClrTx/>
              <a:buSzTx/>
              <a:buNone/>
              <a:defRPr cap="all" spc="384" sz="2400">
                <a:solidFill>
                  <a:schemeClr val="accent2">
                    <a:satOff val="44164"/>
                    <a:lumOff val="14231"/>
                  </a:schemeClr>
                </a:solidFill>
              </a:defRPr>
            </a:lvl1pPr>
          </a:lstStyle>
          <a:p>
            <a:pPr/>
            <a:r>
              <a:t>-Gilles Allain</a:t>
            </a:r>
          </a:p>
        </p:txBody>
      </p:sp>
      <p:sp>
        <p:nvSpPr>
          <p:cNvPr id="113" name="« Saisissez une citation ici. »"/>
          <p:cNvSpPr txBox="1"/>
          <p:nvPr>
            <p:ph type="body" sz="quarter" idx="14"/>
          </p:nvPr>
        </p:nvSpPr>
        <p:spPr>
          <a:xfrm>
            <a:off x="1270000" y="1346200"/>
            <a:ext cx="10464800" cy="723900"/>
          </a:xfrm>
          <a:prstGeom prst="rect">
            <a:avLst/>
          </a:prstGeom>
        </p:spPr>
        <p:txBody>
          <a:bodyPr>
            <a:spAutoFit/>
          </a:bodyPr>
          <a:lstStyle>
            <a:lvl1pPr marL="0" indent="0" algn="ctr">
              <a:spcBef>
                <a:spcPts val="0"/>
              </a:spcBef>
              <a:buClrTx/>
              <a:buSzTx/>
              <a:buNone/>
            </a:lvl1pPr>
          </a:lstStyle>
          <a:p>
            <a:pPr/>
            <a:r>
              <a:t>« Saisissez une citation ici. » </a:t>
            </a:r>
          </a:p>
        </p:txBody>
      </p:sp>
      <p:sp>
        <p:nvSpPr>
          <p:cNvPr id="114" name="Image"/>
          <p:cNvSpPr/>
          <p:nvPr>
            <p:ph type="pic" idx="15"/>
          </p:nvPr>
        </p:nvSpPr>
        <p:spPr>
          <a:xfrm>
            <a:off x="-19050" y="3613150"/>
            <a:ext cx="13004800" cy="6134100"/>
          </a:xfrm>
          <a:prstGeom prst="rect">
            <a:avLst/>
          </a:prstGeom>
        </p:spPr>
        <p:txBody>
          <a:bodyPr lIns="91439" tIns="45719" rIns="91439" bIns="45719" anchor="t">
            <a:noAutofit/>
          </a:bodyPr>
          <a:lstStyle/>
          <a:p>
            <a:pPr/>
          </a:p>
        </p:txBody>
      </p:sp>
      <p:sp>
        <p:nvSpPr>
          <p:cNvPr id="115" name="Numéro de diapositive"/>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p:spTree>
      <p:nvGrpSpPr>
        <p:cNvPr id="1" name=""/>
        <p:cNvGrpSpPr/>
        <p:nvPr/>
      </p:nvGrpSpPr>
      <p:grpSpPr>
        <a:xfrm>
          <a:off x="0" y="0"/>
          <a:ext cx="0" cy="0"/>
          <a:chOff x="0" y="0"/>
          <a:chExt cx="0" cy="0"/>
        </a:xfrm>
      </p:grpSpPr>
      <p:sp>
        <p:nvSpPr>
          <p:cNvPr id="122" name="Image"/>
          <p:cNvSpPr/>
          <p:nvPr>
            <p:ph type="pic" idx="13"/>
          </p:nvPr>
        </p:nvSpPr>
        <p:spPr>
          <a:xfrm>
            <a:off x="0" y="0"/>
            <a:ext cx="13004800" cy="9753600"/>
          </a:xfrm>
          <a:prstGeom prst="rect">
            <a:avLst/>
          </a:prstGeom>
        </p:spPr>
        <p:txBody>
          <a:bodyPr lIns="91439" tIns="45719" rIns="91439" bIns="45719" anchor="t">
            <a:noAutofit/>
          </a:bodyPr>
          <a:lstStyle/>
          <a:p>
            <a:pPr/>
          </a:p>
        </p:txBody>
      </p:sp>
      <p:sp>
        <p:nvSpPr>
          <p:cNvPr id="123" name="Numéro de diapositive"/>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Vierge">
    <p:spTree>
      <p:nvGrpSpPr>
        <p:cNvPr id="1" name=""/>
        <p:cNvGrpSpPr/>
        <p:nvPr/>
      </p:nvGrpSpPr>
      <p:grpSpPr>
        <a:xfrm>
          <a:off x="0" y="0"/>
          <a:ext cx="0" cy="0"/>
          <a:chOff x="0" y="0"/>
          <a:chExt cx="0" cy="0"/>
        </a:xfrm>
      </p:grpSpPr>
      <p:sp>
        <p:nvSpPr>
          <p:cNvPr id="130" name="Numéro de diapositive"/>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000000"/>
        </a:solidFill>
      </p:bgPr>
    </p:bg>
    <p:spTree>
      <p:nvGrpSpPr>
        <p:cNvPr id="1" name=""/>
        <p:cNvGrpSpPr/>
        <p:nvPr/>
      </p:nvGrpSpPr>
      <p:grpSpPr>
        <a:xfrm>
          <a:off x="0" y="0"/>
          <a:ext cx="0" cy="0"/>
          <a:chOff x="0" y="0"/>
          <a:chExt cx="0" cy="0"/>
        </a:xfrm>
      </p:grpSpPr>
      <p:sp>
        <p:nvSpPr>
          <p:cNvPr id="2" name="Texte du titre"/>
          <p:cNvSpPr txBox="1"/>
          <p:nvPr>
            <p:ph type="title"/>
          </p:nvPr>
        </p:nvSpPr>
        <p:spPr>
          <a:xfrm>
            <a:off x="660400" y="609600"/>
            <a:ext cx="11684000" cy="14224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Texte du titre</a:t>
            </a:r>
          </a:p>
        </p:txBody>
      </p:sp>
      <p:sp>
        <p:nvSpPr>
          <p:cNvPr id="3" name="Texte niveau 1…"/>
          <p:cNvSpPr txBox="1"/>
          <p:nvPr>
            <p:ph type="body" idx="1"/>
          </p:nvPr>
        </p:nvSpPr>
        <p:spPr>
          <a:xfrm>
            <a:off x="660400" y="2019300"/>
            <a:ext cx="11684000" cy="67183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a:r>
              <a:t>Texte niveau 1</a:t>
            </a:r>
          </a:p>
          <a:p>
            <a:pPr lvl="1"/>
            <a:r>
              <a:t>Texte niveau 2</a:t>
            </a:r>
          </a:p>
          <a:p>
            <a:pPr lvl="2"/>
            <a:r>
              <a:t>Texte niveau 3</a:t>
            </a:r>
          </a:p>
          <a:p>
            <a:pPr lvl="3"/>
            <a:r>
              <a:t>Texte niveau 4</a:t>
            </a:r>
          </a:p>
          <a:p>
            <a:pPr lvl="4"/>
            <a:r>
              <a:t>Texte niveau 5</a:t>
            </a:r>
          </a:p>
        </p:txBody>
      </p:sp>
      <p:sp>
        <p:nvSpPr>
          <p:cNvPr id="4" name="Numéro de diapositive"/>
          <p:cNvSpPr txBox="1"/>
          <p:nvPr>
            <p:ph type="sldNum" sz="quarter" idx="2"/>
          </p:nvPr>
        </p:nvSpPr>
        <p:spPr>
          <a:xfrm>
            <a:off x="6311897" y="9258300"/>
            <a:ext cx="352045" cy="419100"/>
          </a:xfrm>
          <a:prstGeom prst="rect">
            <a:avLst/>
          </a:prstGeom>
          <a:ln w="12700">
            <a:miter lim="400000"/>
          </a:ln>
        </p:spPr>
        <p:txBody>
          <a:bodyPr wrap="none" lIns="50800" tIns="50800" rIns="50800" bIns="50800">
            <a:spAutoFit/>
          </a:bodyPr>
          <a:lstStyle>
            <a:lvl1pPr>
              <a:defRPr sz="1800"/>
            </a:lvl1pPr>
          </a:lstStyle>
          <a:p>
            <a:pPr/>
            <a:fld id="{86CB4B4D-7CA3-9044-876B-883B54F8677D}" type="slidenum"/>
          </a:p>
        </p:txBody>
      </p:sp>
    </p:spTree>
  </p:cSld>
  <p:clrMap bg1="dk1" tx1="lt1" bg2="dk2" tx2="lt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Lst>
  <p:transition xmlns:p14="http://schemas.microsoft.com/office/powerpoint/2010/main" spd="med" advClick="1"/>
  <p:txStyles>
    <p:titleStyle>
      <a:lvl1pPr marL="0" marR="0" indent="0" algn="l" defTabSz="584200" rtl="0" latinLnBrk="0">
        <a:lnSpc>
          <a:spcPct val="100000"/>
        </a:lnSpc>
        <a:spcBef>
          <a:spcPts val="0"/>
        </a:spcBef>
        <a:spcAft>
          <a:spcPts val="0"/>
        </a:spcAft>
        <a:buClrTx/>
        <a:buSzTx/>
        <a:buFontTx/>
        <a:buNone/>
        <a:tabLst/>
        <a:defRPr b="0" baseline="0" cap="all" i="0" spc="720" strike="noStrike" sz="4500" u="none">
          <a:ln>
            <a:noFill/>
          </a:ln>
          <a:solidFill>
            <a:srgbClr val="FFFFFF"/>
          </a:solidFill>
          <a:uFillTx/>
          <a:latin typeface="+mn-lt"/>
          <a:ea typeface="+mn-ea"/>
          <a:cs typeface="+mn-cs"/>
          <a:sym typeface="Avenir Light"/>
        </a:defRPr>
      </a:lvl1pPr>
      <a:lvl2pPr marL="0" marR="0" indent="228600" algn="l" defTabSz="584200" rtl="0" latinLnBrk="0">
        <a:lnSpc>
          <a:spcPct val="100000"/>
        </a:lnSpc>
        <a:spcBef>
          <a:spcPts val="0"/>
        </a:spcBef>
        <a:spcAft>
          <a:spcPts val="0"/>
        </a:spcAft>
        <a:buClrTx/>
        <a:buSzTx/>
        <a:buFontTx/>
        <a:buNone/>
        <a:tabLst/>
        <a:defRPr b="0" baseline="0" cap="all" i="0" spc="720" strike="noStrike" sz="4500" u="none">
          <a:ln>
            <a:noFill/>
          </a:ln>
          <a:solidFill>
            <a:srgbClr val="FFFFFF"/>
          </a:solidFill>
          <a:uFillTx/>
          <a:latin typeface="+mn-lt"/>
          <a:ea typeface="+mn-ea"/>
          <a:cs typeface="+mn-cs"/>
          <a:sym typeface="Avenir Light"/>
        </a:defRPr>
      </a:lvl2pPr>
      <a:lvl3pPr marL="0" marR="0" indent="457200" algn="l" defTabSz="584200" rtl="0" latinLnBrk="0">
        <a:lnSpc>
          <a:spcPct val="100000"/>
        </a:lnSpc>
        <a:spcBef>
          <a:spcPts val="0"/>
        </a:spcBef>
        <a:spcAft>
          <a:spcPts val="0"/>
        </a:spcAft>
        <a:buClrTx/>
        <a:buSzTx/>
        <a:buFontTx/>
        <a:buNone/>
        <a:tabLst/>
        <a:defRPr b="0" baseline="0" cap="all" i="0" spc="720" strike="noStrike" sz="4500" u="none">
          <a:ln>
            <a:noFill/>
          </a:ln>
          <a:solidFill>
            <a:srgbClr val="FFFFFF"/>
          </a:solidFill>
          <a:uFillTx/>
          <a:latin typeface="+mn-lt"/>
          <a:ea typeface="+mn-ea"/>
          <a:cs typeface="+mn-cs"/>
          <a:sym typeface="Avenir Light"/>
        </a:defRPr>
      </a:lvl3pPr>
      <a:lvl4pPr marL="0" marR="0" indent="685800" algn="l" defTabSz="584200" rtl="0" latinLnBrk="0">
        <a:lnSpc>
          <a:spcPct val="100000"/>
        </a:lnSpc>
        <a:spcBef>
          <a:spcPts val="0"/>
        </a:spcBef>
        <a:spcAft>
          <a:spcPts val="0"/>
        </a:spcAft>
        <a:buClrTx/>
        <a:buSzTx/>
        <a:buFontTx/>
        <a:buNone/>
        <a:tabLst/>
        <a:defRPr b="0" baseline="0" cap="all" i="0" spc="720" strike="noStrike" sz="4500" u="none">
          <a:ln>
            <a:noFill/>
          </a:ln>
          <a:solidFill>
            <a:srgbClr val="FFFFFF"/>
          </a:solidFill>
          <a:uFillTx/>
          <a:latin typeface="+mn-lt"/>
          <a:ea typeface="+mn-ea"/>
          <a:cs typeface="+mn-cs"/>
          <a:sym typeface="Avenir Light"/>
        </a:defRPr>
      </a:lvl4pPr>
      <a:lvl5pPr marL="0" marR="0" indent="914400" algn="l" defTabSz="584200" rtl="0" latinLnBrk="0">
        <a:lnSpc>
          <a:spcPct val="100000"/>
        </a:lnSpc>
        <a:spcBef>
          <a:spcPts val="0"/>
        </a:spcBef>
        <a:spcAft>
          <a:spcPts val="0"/>
        </a:spcAft>
        <a:buClrTx/>
        <a:buSzTx/>
        <a:buFontTx/>
        <a:buNone/>
        <a:tabLst/>
        <a:defRPr b="0" baseline="0" cap="all" i="0" spc="720" strike="noStrike" sz="4500" u="none">
          <a:ln>
            <a:noFill/>
          </a:ln>
          <a:solidFill>
            <a:srgbClr val="FFFFFF"/>
          </a:solidFill>
          <a:uFillTx/>
          <a:latin typeface="+mn-lt"/>
          <a:ea typeface="+mn-ea"/>
          <a:cs typeface="+mn-cs"/>
          <a:sym typeface="Avenir Light"/>
        </a:defRPr>
      </a:lvl5pPr>
      <a:lvl6pPr marL="0" marR="0" indent="1143000" algn="l" defTabSz="584200" rtl="0" latinLnBrk="0">
        <a:lnSpc>
          <a:spcPct val="100000"/>
        </a:lnSpc>
        <a:spcBef>
          <a:spcPts val="0"/>
        </a:spcBef>
        <a:spcAft>
          <a:spcPts val="0"/>
        </a:spcAft>
        <a:buClrTx/>
        <a:buSzTx/>
        <a:buFontTx/>
        <a:buNone/>
        <a:tabLst/>
        <a:defRPr b="0" baseline="0" cap="all" i="0" spc="720" strike="noStrike" sz="4500" u="none">
          <a:ln>
            <a:noFill/>
          </a:ln>
          <a:solidFill>
            <a:srgbClr val="FFFFFF"/>
          </a:solidFill>
          <a:uFillTx/>
          <a:latin typeface="+mn-lt"/>
          <a:ea typeface="+mn-ea"/>
          <a:cs typeface="+mn-cs"/>
          <a:sym typeface="Avenir Light"/>
        </a:defRPr>
      </a:lvl6pPr>
      <a:lvl7pPr marL="0" marR="0" indent="1371600" algn="l" defTabSz="584200" rtl="0" latinLnBrk="0">
        <a:lnSpc>
          <a:spcPct val="100000"/>
        </a:lnSpc>
        <a:spcBef>
          <a:spcPts val="0"/>
        </a:spcBef>
        <a:spcAft>
          <a:spcPts val="0"/>
        </a:spcAft>
        <a:buClrTx/>
        <a:buSzTx/>
        <a:buFontTx/>
        <a:buNone/>
        <a:tabLst/>
        <a:defRPr b="0" baseline="0" cap="all" i="0" spc="720" strike="noStrike" sz="4500" u="none">
          <a:ln>
            <a:noFill/>
          </a:ln>
          <a:solidFill>
            <a:srgbClr val="FFFFFF"/>
          </a:solidFill>
          <a:uFillTx/>
          <a:latin typeface="+mn-lt"/>
          <a:ea typeface="+mn-ea"/>
          <a:cs typeface="+mn-cs"/>
          <a:sym typeface="Avenir Light"/>
        </a:defRPr>
      </a:lvl7pPr>
      <a:lvl8pPr marL="0" marR="0" indent="1600200" algn="l" defTabSz="584200" rtl="0" latinLnBrk="0">
        <a:lnSpc>
          <a:spcPct val="100000"/>
        </a:lnSpc>
        <a:spcBef>
          <a:spcPts val="0"/>
        </a:spcBef>
        <a:spcAft>
          <a:spcPts val="0"/>
        </a:spcAft>
        <a:buClrTx/>
        <a:buSzTx/>
        <a:buFontTx/>
        <a:buNone/>
        <a:tabLst/>
        <a:defRPr b="0" baseline="0" cap="all" i="0" spc="720" strike="noStrike" sz="4500" u="none">
          <a:ln>
            <a:noFill/>
          </a:ln>
          <a:solidFill>
            <a:srgbClr val="FFFFFF"/>
          </a:solidFill>
          <a:uFillTx/>
          <a:latin typeface="+mn-lt"/>
          <a:ea typeface="+mn-ea"/>
          <a:cs typeface="+mn-cs"/>
          <a:sym typeface="Avenir Light"/>
        </a:defRPr>
      </a:lvl8pPr>
      <a:lvl9pPr marL="0" marR="0" indent="1828800" algn="l" defTabSz="584200" rtl="0" latinLnBrk="0">
        <a:lnSpc>
          <a:spcPct val="100000"/>
        </a:lnSpc>
        <a:spcBef>
          <a:spcPts val="0"/>
        </a:spcBef>
        <a:spcAft>
          <a:spcPts val="0"/>
        </a:spcAft>
        <a:buClrTx/>
        <a:buSzTx/>
        <a:buFontTx/>
        <a:buNone/>
        <a:tabLst/>
        <a:defRPr b="0" baseline="0" cap="all" i="0" spc="720" strike="noStrike" sz="4500" u="none">
          <a:ln>
            <a:noFill/>
          </a:ln>
          <a:solidFill>
            <a:srgbClr val="FFFFFF"/>
          </a:solidFill>
          <a:uFillTx/>
          <a:latin typeface="+mn-lt"/>
          <a:ea typeface="+mn-ea"/>
          <a:cs typeface="+mn-cs"/>
          <a:sym typeface="Avenir Light"/>
        </a:defRPr>
      </a:lvl9pPr>
    </p:titleStyle>
    <p:bodyStyle>
      <a:lvl1pPr marL="469900" marR="0" indent="-469900" algn="l" defTabSz="584200" latinLnBrk="0">
        <a:lnSpc>
          <a:spcPct val="100000"/>
        </a:lnSpc>
        <a:spcBef>
          <a:spcPts val="4200"/>
        </a:spcBef>
        <a:spcAft>
          <a:spcPts val="0"/>
        </a:spcAft>
        <a:buClr>
          <a:srgbClr val="646464"/>
        </a:buClr>
        <a:buSzPct val="90000"/>
        <a:buFontTx/>
        <a:buChar char="•"/>
        <a:tabLst/>
        <a:defRPr b="0" baseline="0" cap="none" i="0" spc="0" strike="noStrike" sz="3600" u="none">
          <a:ln>
            <a:noFill/>
          </a:ln>
          <a:solidFill>
            <a:srgbClr val="FFFFFF"/>
          </a:solidFill>
          <a:uFillTx/>
          <a:latin typeface="+mn-lt"/>
          <a:ea typeface="+mn-ea"/>
          <a:cs typeface="+mn-cs"/>
          <a:sym typeface="Avenir Light"/>
        </a:defRPr>
      </a:lvl1pPr>
      <a:lvl2pPr marL="939800" marR="0" indent="-469900" algn="l" defTabSz="584200" latinLnBrk="0">
        <a:lnSpc>
          <a:spcPct val="100000"/>
        </a:lnSpc>
        <a:spcBef>
          <a:spcPts val="4200"/>
        </a:spcBef>
        <a:spcAft>
          <a:spcPts val="0"/>
        </a:spcAft>
        <a:buClr>
          <a:srgbClr val="646464"/>
        </a:buClr>
        <a:buSzPct val="90000"/>
        <a:buFontTx/>
        <a:buChar char="•"/>
        <a:tabLst/>
        <a:defRPr b="0" baseline="0" cap="none" i="0" spc="0" strike="noStrike" sz="3600" u="none">
          <a:ln>
            <a:noFill/>
          </a:ln>
          <a:solidFill>
            <a:srgbClr val="FFFFFF"/>
          </a:solidFill>
          <a:uFillTx/>
          <a:latin typeface="+mn-lt"/>
          <a:ea typeface="+mn-ea"/>
          <a:cs typeface="+mn-cs"/>
          <a:sym typeface="Avenir Light"/>
        </a:defRPr>
      </a:lvl2pPr>
      <a:lvl3pPr marL="1409700" marR="0" indent="-469900" algn="l" defTabSz="584200" latinLnBrk="0">
        <a:lnSpc>
          <a:spcPct val="100000"/>
        </a:lnSpc>
        <a:spcBef>
          <a:spcPts val="4200"/>
        </a:spcBef>
        <a:spcAft>
          <a:spcPts val="0"/>
        </a:spcAft>
        <a:buClr>
          <a:srgbClr val="646464"/>
        </a:buClr>
        <a:buSzPct val="90000"/>
        <a:buFontTx/>
        <a:buChar char="•"/>
        <a:tabLst/>
        <a:defRPr b="0" baseline="0" cap="none" i="0" spc="0" strike="noStrike" sz="3600" u="none">
          <a:ln>
            <a:noFill/>
          </a:ln>
          <a:solidFill>
            <a:srgbClr val="FFFFFF"/>
          </a:solidFill>
          <a:uFillTx/>
          <a:latin typeface="+mn-lt"/>
          <a:ea typeface="+mn-ea"/>
          <a:cs typeface="+mn-cs"/>
          <a:sym typeface="Avenir Light"/>
        </a:defRPr>
      </a:lvl3pPr>
      <a:lvl4pPr marL="1879600" marR="0" indent="-469900" algn="l" defTabSz="584200" latinLnBrk="0">
        <a:lnSpc>
          <a:spcPct val="100000"/>
        </a:lnSpc>
        <a:spcBef>
          <a:spcPts val="4200"/>
        </a:spcBef>
        <a:spcAft>
          <a:spcPts val="0"/>
        </a:spcAft>
        <a:buClr>
          <a:srgbClr val="646464"/>
        </a:buClr>
        <a:buSzPct val="90000"/>
        <a:buFontTx/>
        <a:buChar char="•"/>
        <a:tabLst/>
        <a:defRPr b="0" baseline="0" cap="none" i="0" spc="0" strike="noStrike" sz="3600" u="none">
          <a:ln>
            <a:noFill/>
          </a:ln>
          <a:solidFill>
            <a:srgbClr val="FFFFFF"/>
          </a:solidFill>
          <a:uFillTx/>
          <a:latin typeface="+mn-lt"/>
          <a:ea typeface="+mn-ea"/>
          <a:cs typeface="+mn-cs"/>
          <a:sym typeface="Avenir Light"/>
        </a:defRPr>
      </a:lvl4pPr>
      <a:lvl5pPr marL="2349500" marR="0" indent="-469900" algn="l" defTabSz="584200" latinLnBrk="0">
        <a:lnSpc>
          <a:spcPct val="100000"/>
        </a:lnSpc>
        <a:spcBef>
          <a:spcPts val="4200"/>
        </a:spcBef>
        <a:spcAft>
          <a:spcPts val="0"/>
        </a:spcAft>
        <a:buClr>
          <a:srgbClr val="646464"/>
        </a:buClr>
        <a:buSzPct val="90000"/>
        <a:buFontTx/>
        <a:buChar char="•"/>
        <a:tabLst/>
        <a:defRPr b="0" baseline="0" cap="none" i="0" spc="0" strike="noStrike" sz="3600" u="none">
          <a:ln>
            <a:noFill/>
          </a:ln>
          <a:solidFill>
            <a:srgbClr val="FFFFFF"/>
          </a:solidFill>
          <a:uFillTx/>
          <a:latin typeface="+mn-lt"/>
          <a:ea typeface="+mn-ea"/>
          <a:cs typeface="+mn-cs"/>
          <a:sym typeface="Avenir Light"/>
        </a:defRPr>
      </a:lvl5pPr>
      <a:lvl6pPr marL="2819400" marR="0" indent="-469900" algn="l" defTabSz="584200" latinLnBrk="0">
        <a:lnSpc>
          <a:spcPct val="100000"/>
        </a:lnSpc>
        <a:spcBef>
          <a:spcPts val="4200"/>
        </a:spcBef>
        <a:spcAft>
          <a:spcPts val="0"/>
        </a:spcAft>
        <a:buClr>
          <a:srgbClr val="646464"/>
        </a:buClr>
        <a:buSzPct val="90000"/>
        <a:buFontTx/>
        <a:buChar char="•"/>
        <a:tabLst/>
        <a:defRPr b="0" baseline="0" cap="none" i="0" spc="0" strike="noStrike" sz="3600" u="none">
          <a:ln>
            <a:noFill/>
          </a:ln>
          <a:solidFill>
            <a:srgbClr val="FFFFFF"/>
          </a:solidFill>
          <a:uFillTx/>
          <a:latin typeface="+mn-lt"/>
          <a:ea typeface="+mn-ea"/>
          <a:cs typeface="+mn-cs"/>
          <a:sym typeface="Avenir Light"/>
        </a:defRPr>
      </a:lvl6pPr>
      <a:lvl7pPr marL="3289300" marR="0" indent="-469900" algn="l" defTabSz="584200" latinLnBrk="0">
        <a:lnSpc>
          <a:spcPct val="100000"/>
        </a:lnSpc>
        <a:spcBef>
          <a:spcPts val="4200"/>
        </a:spcBef>
        <a:spcAft>
          <a:spcPts val="0"/>
        </a:spcAft>
        <a:buClr>
          <a:srgbClr val="646464"/>
        </a:buClr>
        <a:buSzPct val="90000"/>
        <a:buFontTx/>
        <a:buChar char="•"/>
        <a:tabLst/>
        <a:defRPr b="0" baseline="0" cap="none" i="0" spc="0" strike="noStrike" sz="3600" u="none">
          <a:ln>
            <a:noFill/>
          </a:ln>
          <a:solidFill>
            <a:srgbClr val="FFFFFF"/>
          </a:solidFill>
          <a:uFillTx/>
          <a:latin typeface="+mn-lt"/>
          <a:ea typeface="+mn-ea"/>
          <a:cs typeface="+mn-cs"/>
          <a:sym typeface="Avenir Light"/>
        </a:defRPr>
      </a:lvl7pPr>
      <a:lvl8pPr marL="3759200" marR="0" indent="-469900" algn="l" defTabSz="584200" latinLnBrk="0">
        <a:lnSpc>
          <a:spcPct val="100000"/>
        </a:lnSpc>
        <a:spcBef>
          <a:spcPts val="4200"/>
        </a:spcBef>
        <a:spcAft>
          <a:spcPts val="0"/>
        </a:spcAft>
        <a:buClr>
          <a:srgbClr val="646464"/>
        </a:buClr>
        <a:buSzPct val="90000"/>
        <a:buFontTx/>
        <a:buChar char="•"/>
        <a:tabLst/>
        <a:defRPr b="0" baseline="0" cap="none" i="0" spc="0" strike="noStrike" sz="3600" u="none">
          <a:ln>
            <a:noFill/>
          </a:ln>
          <a:solidFill>
            <a:srgbClr val="FFFFFF"/>
          </a:solidFill>
          <a:uFillTx/>
          <a:latin typeface="+mn-lt"/>
          <a:ea typeface="+mn-ea"/>
          <a:cs typeface="+mn-cs"/>
          <a:sym typeface="Avenir Light"/>
        </a:defRPr>
      </a:lvl8pPr>
      <a:lvl9pPr marL="4229100" marR="0" indent="-469900" algn="l" defTabSz="584200" latinLnBrk="0">
        <a:lnSpc>
          <a:spcPct val="100000"/>
        </a:lnSpc>
        <a:spcBef>
          <a:spcPts val="4200"/>
        </a:spcBef>
        <a:spcAft>
          <a:spcPts val="0"/>
        </a:spcAft>
        <a:buClr>
          <a:srgbClr val="646464"/>
        </a:buClr>
        <a:buSzPct val="90000"/>
        <a:buFontTx/>
        <a:buChar char="•"/>
        <a:tabLst/>
        <a:defRPr b="0" baseline="0" cap="none" i="0" spc="0" strike="noStrike" sz="3600" u="none">
          <a:ln>
            <a:noFill/>
          </a:ln>
          <a:solidFill>
            <a:srgbClr val="FFFFFF"/>
          </a:solidFill>
          <a:uFillTx/>
          <a:latin typeface="+mn-lt"/>
          <a:ea typeface="+mn-ea"/>
          <a:cs typeface="+mn-cs"/>
          <a:sym typeface="Avenir Light"/>
        </a:defRPr>
      </a:lvl9pPr>
    </p:bodyStyle>
    <p:otherStyle>
      <a:lvl1pPr marL="0" marR="0" indent="0" algn="ctr" defTabSz="584200" rtl="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Avenir Light"/>
        </a:defRPr>
      </a:lvl1pPr>
      <a:lvl2pPr marL="0" marR="0" indent="228600" algn="ctr" defTabSz="584200" rtl="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Avenir Light"/>
        </a:defRPr>
      </a:lvl2pPr>
      <a:lvl3pPr marL="0" marR="0" indent="457200" algn="ctr" defTabSz="584200" rtl="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Avenir Light"/>
        </a:defRPr>
      </a:lvl3pPr>
      <a:lvl4pPr marL="0" marR="0" indent="685800" algn="ctr" defTabSz="584200" rtl="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Avenir Light"/>
        </a:defRPr>
      </a:lvl4pPr>
      <a:lvl5pPr marL="0" marR="0" indent="914400" algn="ctr" defTabSz="584200" rtl="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Avenir Light"/>
        </a:defRPr>
      </a:lvl5pPr>
      <a:lvl6pPr marL="0" marR="0" indent="1143000" algn="ctr" defTabSz="584200" rtl="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Avenir Light"/>
        </a:defRPr>
      </a:lvl6pPr>
      <a:lvl7pPr marL="0" marR="0" indent="1371600" algn="ctr" defTabSz="584200" rtl="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Avenir Light"/>
        </a:defRPr>
      </a:lvl7pPr>
      <a:lvl8pPr marL="0" marR="0" indent="1600200" algn="ctr" defTabSz="584200" rtl="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Avenir Light"/>
        </a:defRPr>
      </a:lvl8pPr>
      <a:lvl9pPr marL="0" marR="0" indent="1828800" algn="ctr" defTabSz="584200" rtl="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Avenir Light"/>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2.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tif"/><Relationship Id="rId3" Type="http://schemas.openxmlformats.org/officeDocument/2006/relationships/image" Target="../media/image1.jpeg"/><Relationship Id="rId4" Type="http://schemas.openxmlformats.org/officeDocument/2006/relationships/image" Target="../media/image2.tif"/><Relationship Id="rId5" Type="http://schemas.openxmlformats.org/officeDocument/2006/relationships/image" Target="../media/image3.tif"/></Relationships>

</file>

<file path=ppt/slides/_rels/slide7.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tif"/></Relationships>

</file>

<file path=ppt/slides/_rels/slide8.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4.tif"/><Relationship Id="rId3" Type="http://schemas.openxmlformats.org/officeDocument/2006/relationships/image" Target="../media/image5.tif"/><Relationship Id="rId4" Type="http://schemas.openxmlformats.org/officeDocument/2006/relationships/image" Target="../media/image6.tif"/><Relationship Id="rId5" Type="http://schemas.openxmlformats.org/officeDocument/2006/relationships/image" Target="../media/image7.tif"/></Relationships>

</file>

<file path=ppt/slides/_rels/slide9.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jpeg"/></Relationships>

</file>

<file path=ppt/slides/_rels/slide10.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8.tif"/><Relationship Id="rId3" Type="http://schemas.openxmlformats.org/officeDocument/2006/relationships/image" Target="../media/image9.tif"/><Relationship Id="rId4" Type="http://schemas.openxmlformats.org/officeDocument/2006/relationships/image" Target="../media/image10.tif"/></Relationships>

</file>

<file path=ppt/slides/_rels/slide11.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11.tif"/><Relationship Id="rId3" Type="http://schemas.openxmlformats.org/officeDocument/2006/relationships/image" Target="../media/image12.tif"/><Relationship Id="rId4" Type="http://schemas.openxmlformats.org/officeDocument/2006/relationships/image" Target="../media/image13.tif"/><Relationship Id="rId5" Type="http://schemas.openxmlformats.org/officeDocument/2006/relationships/image" Target="../media/image14.tif"/></Relationships>

</file>

<file path=ppt/slides/_rels/slide12.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tif"/></Relationships>

</file>

<file path=ppt/slides/_rels/slide13.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2.jpeg"/><Relationship Id="rId3" Type="http://schemas.openxmlformats.org/officeDocument/2006/relationships/image" Target="../media/image3.jpeg"/><Relationship Id="rId4" Type="http://schemas.openxmlformats.org/officeDocument/2006/relationships/image" Target="../media/image4.jpeg"/></Relationships>

</file>

<file path=ppt/slides/_rels/slide14.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5.jpeg"/><Relationship Id="rId3" Type="http://schemas.openxmlformats.org/officeDocument/2006/relationships/image" Target="../media/image6.jpeg"/><Relationship Id="rId4" Type="http://schemas.openxmlformats.org/officeDocument/2006/relationships/image" Target="../media/image7.jpeg"/></Relationships>

</file>

<file path=ppt/slides/_rels/slide15.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tif"/></Relationships>

</file>

<file path=ppt/slides/_rels/slide16.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tif"/></Relationships>

</file>

<file path=ppt/slides/_rels/slide17.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15.tif"/><Relationship Id="rId3" Type="http://schemas.openxmlformats.org/officeDocument/2006/relationships/image" Target="../media/image16.tif"/></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39" name="Revellata.jpg" descr="Revellata.jpg"/>
          <p:cNvPicPr>
            <a:picLocks noChangeAspect="1"/>
          </p:cNvPicPr>
          <p:nvPr/>
        </p:nvPicPr>
        <p:blipFill>
          <a:blip r:embed="rId2">
            <a:alphaModFix amt="82992"/>
            <a:extLst/>
          </a:blip>
          <a:stretch>
            <a:fillRect/>
          </a:stretch>
        </p:blipFill>
        <p:spPr>
          <a:xfrm>
            <a:off x="-2252046" y="5804"/>
            <a:ext cx="17508892" cy="9848752"/>
          </a:xfrm>
          <a:prstGeom prst="rect">
            <a:avLst/>
          </a:prstGeom>
          <a:ln w="25400">
            <a:solidFill>
              <a:srgbClr val="000000"/>
            </a:solidFill>
            <a:miter lim="400000"/>
          </a:ln>
        </p:spPr>
      </p:pic>
      <p:sp>
        <p:nvSpPr>
          <p:cNvPr id="140" name="EPI: Eco-citoyenneté…"/>
          <p:cNvSpPr/>
          <p:nvPr>
            <p:ph type="ctrTitle"/>
          </p:nvPr>
        </p:nvSpPr>
        <p:spPr>
          <a:xfrm>
            <a:off x="467692" y="4033515"/>
            <a:ext cx="12069416" cy="1686570"/>
          </a:xfrm>
          <a:prstGeom prst="rect">
            <a:avLst/>
          </a:prstGeom>
          <a:gradFill>
            <a:gsLst>
              <a:gs pos="0">
                <a:schemeClr val="accent3"/>
              </a:gs>
              <a:gs pos="100000">
                <a:schemeClr val="accent3">
                  <a:hueOff val="2987012"/>
                  <a:satOff val="8321"/>
                  <a:lumOff val="-11781"/>
                  <a:alpha val="60000"/>
                </a:schemeClr>
              </a:gs>
            </a:gsLst>
            <a:lin ang="5400000"/>
          </a:gradFill>
        </p:spPr>
        <p:txBody>
          <a:bodyPr anchor="ctr"/>
          <a:lstStyle/>
          <a:p>
            <a:pPr algn="ctr">
              <a:defRPr spc="928" sz="5800" u="sng">
                <a:latin typeface="Avenir Heavy"/>
                <a:ea typeface="Avenir Heavy"/>
                <a:cs typeface="Avenir Heavy"/>
                <a:sym typeface="Avenir Heavy"/>
              </a:defRPr>
            </a:pPr>
            <a:r>
              <a:t>EPI: Eco-citoyenneté</a:t>
            </a:r>
          </a:p>
          <a:p>
            <a:pPr algn="ctr" defTabSz="457200">
              <a:defRPr cap="none" spc="0" sz="3050">
                <a:latin typeface="Avenir Heavy"/>
                <a:ea typeface="Avenir Heavy"/>
                <a:cs typeface="Avenir Heavy"/>
                <a:sym typeface="Avenir Heavy"/>
              </a:defRPr>
            </a:pPr>
            <a:r>
              <a:t>« LE LITTORAL CALVAIS: ACTIVITÉS ET AVENIR »</a:t>
            </a:r>
          </a:p>
        </p:txBody>
      </p:sp>
      <p:sp>
        <p:nvSpPr>
          <p:cNvPr id="141" name="collège jean-felix orabona de calvi…"/>
          <p:cNvSpPr/>
          <p:nvPr/>
        </p:nvSpPr>
        <p:spPr>
          <a:xfrm>
            <a:off x="467692" y="7036062"/>
            <a:ext cx="12069416" cy="1686571"/>
          </a:xfrm>
          <a:prstGeom prst="rect">
            <a:avLst/>
          </a:prstGeom>
          <a:gradFill>
            <a:gsLst>
              <a:gs pos="0">
                <a:schemeClr val="accent3"/>
              </a:gs>
              <a:gs pos="100000">
                <a:schemeClr val="accent3">
                  <a:hueOff val="2987012"/>
                  <a:satOff val="8321"/>
                  <a:lumOff val="-11781"/>
                  <a:alpha val="60000"/>
                </a:schemeClr>
              </a:gs>
            </a:gsLst>
            <a:lin ang="5400000"/>
          </a:gradFill>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defTabSz="233679">
              <a:defRPr cap="all" spc="396" sz="2480">
                <a:latin typeface="Avenir Heavy"/>
                <a:ea typeface="Avenir Heavy"/>
                <a:cs typeface="Avenir Heavy"/>
                <a:sym typeface="Avenir Heavy"/>
              </a:defRPr>
            </a:pPr>
            <a:r>
              <a:t>collège jean-felix orabona de calvi</a:t>
            </a:r>
          </a:p>
          <a:p>
            <a:pPr defTabSz="233679">
              <a:spcBef>
                <a:spcPts val="1600"/>
              </a:spcBef>
              <a:defRPr sz="2200"/>
            </a:pPr>
            <a:r>
              <a:t>Classes de 4ème bilingues et non bilingues  </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43" name="Image" descr="Image"/>
          <p:cNvPicPr>
            <a:picLocks noChangeAspect="1"/>
          </p:cNvPicPr>
          <p:nvPr/>
        </p:nvPicPr>
        <p:blipFill>
          <a:blip r:embed="rId2">
            <a:alphaModFix amt="81648"/>
            <a:extLst/>
          </a:blip>
          <a:srcRect l="0" t="354" r="0" b="0"/>
          <a:stretch>
            <a:fillRect/>
          </a:stretch>
        </p:blipFill>
        <p:spPr>
          <a:xfrm>
            <a:off x="-1757159" y="-23192"/>
            <a:ext cx="17599612" cy="9470078"/>
          </a:xfrm>
          <a:prstGeom prst="rect">
            <a:avLst/>
          </a:prstGeom>
          <a:ln w="12700">
            <a:miter lim="400000"/>
          </a:ln>
        </p:spPr>
      </p:pic>
      <p:sp>
        <p:nvSpPr>
          <p:cNvPr id="144" name="Présentation du projet"/>
          <p:cNvSpPr/>
          <p:nvPr>
            <p:ph type="title"/>
          </p:nvPr>
        </p:nvSpPr>
        <p:spPr>
          <a:xfrm>
            <a:off x="660400" y="558800"/>
            <a:ext cx="11684000" cy="968872"/>
          </a:xfrm>
          <a:prstGeom prst="rect">
            <a:avLst/>
          </a:prstGeom>
          <a:gradFill>
            <a:gsLst>
              <a:gs pos="0">
                <a:schemeClr val="accent5">
                  <a:hueOff val="-129837"/>
                  <a:lumOff val="6998"/>
                </a:schemeClr>
              </a:gs>
              <a:gs pos="100000">
                <a:schemeClr val="accent5">
                  <a:hueOff val="-161200"/>
                  <a:lumOff val="-1194"/>
                  <a:alpha val="60000"/>
                </a:schemeClr>
              </a:gs>
            </a:gsLst>
            <a:lin ang="5400000"/>
          </a:gradFill>
        </p:spPr>
        <p:txBody>
          <a:bodyPr anchor="ctr"/>
          <a:lstStyle>
            <a:lvl1pPr algn="ctr">
              <a:defRPr spc="384" sz="2400">
                <a:latin typeface="Avenir Heavy"/>
                <a:ea typeface="Avenir Heavy"/>
                <a:cs typeface="Avenir Heavy"/>
                <a:sym typeface="Avenir Heavy"/>
              </a:defRPr>
            </a:lvl1pPr>
          </a:lstStyle>
          <a:p>
            <a:pPr>
              <a:defRPr>
                <a:latin typeface="Avenir Medium"/>
                <a:ea typeface="Avenir Medium"/>
                <a:cs typeface="Avenir Medium"/>
                <a:sym typeface="Avenir Medium"/>
              </a:defRPr>
            </a:pPr>
            <a:r>
              <a:rPr>
                <a:latin typeface="Avenir Heavy"/>
                <a:ea typeface="Avenir Heavy"/>
                <a:cs typeface="Avenir Heavy"/>
                <a:sym typeface="Avenir Heavy"/>
              </a:rPr>
              <a:t>Présentation du projet</a:t>
            </a:r>
          </a:p>
        </p:txBody>
      </p:sp>
      <p:sp>
        <p:nvSpPr>
          <p:cNvPr id="145" name="Organisation:…"/>
          <p:cNvSpPr/>
          <p:nvPr>
            <p:ph type="body" sz="half" idx="1"/>
          </p:nvPr>
        </p:nvSpPr>
        <p:spPr>
          <a:xfrm>
            <a:off x="752127" y="2174230"/>
            <a:ext cx="11500546" cy="3183236"/>
          </a:xfrm>
          <a:prstGeom prst="rect">
            <a:avLst/>
          </a:prstGeom>
          <a:gradFill>
            <a:gsLst>
              <a:gs pos="0">
                <a:schemeClr val="accent3"/>
              </a:gs>
              <a:gs pos="100000">
                <a:schemeClr val="accent3">
                  <a:hueOff val="2987012"/>
                  <a:satOff val="8321"/>
                  <a:lumOff val="-11781"/>
                  <a:alpha val="60000"/>
                </a:schemeClr>
              </a:gs>
            </a:gsLst>
            <a:lin ang="5400000"/>
          </a:gradFill>
        </p:spPr>
        <p:txBody>
          <a:bodyPr anchor="t"/>
          <a:lstStyle/>
          <a:p>
            <a:pPr marL="0" indent="0" algn="ctr">
              <a:spcBef>
                <a:spcPts val="0"/>
              </a:spcBef>
              <a:buClrTx/>
              <a:buSzTx/>
              <a:buNone/>
              <a:defRPr cap="all" spc="479" sz="3000">
                <a:latin typeface="Avenir Medium"/>
                <a:ea typeface="Avenir Medium"/>
                <a:cs typeface="Avenir Medium"/>
                <a:sym typeface="Avenir Medium"/>
              </a:defRPr>
            </a:pPr>
            <a:r>
              <a:rPr u="sng"/>
              <a:t>Organisation</a:t>
            </a:r>
            <a:r>
              <a:t>:</a:t>
            </a:r>
          </a:p>
          <a:p>
            <a:pPr marL="0" indent="0" algn="ctr">
              <a:spcBef>
                <a:spcPts val="0"/>
              </a:spcBef>
              <a:buClrTx/>
              <a:buSzTx/>
              <a:buNone/>
              <a:defRPr cap="all" spc="384" sz="2400">
                <a:latin typeface="Avenir Medium"/>
                <a:ea typeface="Avenir Medium"/>
                <a:cs typeface="Avenir Medium"/>
                <a:sym typeface="Avenir Medium"/>
              </a:defRPr>
            </a:pPr>
            <a:r>
              <a:rPr spc="288" sz="1800"/>
              <a:t>36 Heures annualisées sous forme de sortie à la journée.</a:t>
            </a:r>
            <a:endParaRPr spc="288" sz="1800"/>
          </a:p>
          <a:p>
            <a:pPr marL="0" indent="0" algn="ctr">
              <a:spcBef>
                <a:spcPts val="0"/>
              </a:spcBef>
              <a:buClrTx/>
              <a:buSzTx/>
              <a:buNone/>
              <a:defRPr cap="all" spc="384" sz="2400">
                <a:latin typeface="Avenir Medium"/>
                <a:ea typeface="Avenir Medium"/>
                <a:cs typeface="Avenir Medium"/>
                <a:sym typeface="Avenir Medium"/>
              </a:defRPr>
            </a:pPr>
            <a:endParaRPr spc="288" sz="1800"/>
          </a:p>
          <a:p>
            <a:pPr marL="0" indent="0" algn="ctr">
              <a:spcBef>
                <a:spcPts val="0"/>
              </a:spcBef>
              <a:buClrTx/>
              <a:buSzTx/>
              <a:buNone/>
              <a:defRPr cap="all" spc="256" sz="1600" u="sng">
                <a:latin typeface="Avenir Medium"/>
                <a:ea typeface="Avenir Medium"/>
                <a:cs typeface="Avenir Medium"/>
                <a:sym typeface="Avenir Medium"/>
              </a:defRPr>
            </a:pPr>
            <a:r>
              <a:rPr spc="288" sz="1800"/>
              <a:t>4 sorties:</a:t>
            </a:r>
            <a:endParaRPr spc="288" sz="1800"/>
          </a:p>
          <a:p>
            <a:pPr marL="208844" indent="-208844">
              <a:spcBef>
                <a:spcPts val="0"/>
              </a:spcBef>
              <a:buClrTx/>
              <a:defRPr cap="all" spc="256" sz="1600">
                <a:latin typeface="Avenir Medium"/>
                <a:ea typeface="Avenir Medium"/>
                <a:cs typeface="Avenir Medium"/>
                <a:sym typeface="Avenir Medium"/>
              </a:defRPr>
            </a:pPr>
            <a:r>
              <a:rPr>
                <a:solidFill>
                  <a:schemeClr val="accent5"/>
                </a:solidFill>
              </a:rPr>
              <a:t>« </a:t>
            </a:r>
            <a:r>
              <a:rPr>
                <a:solidFill>
                  <a:schemeClr val="accent5"/>
                </a:solidFill>
                <a:latin typeface="Avenir Heavy"/>
                <a:ea typeface="Avenir Heavy"/>
                <a:cs typeface="Avenir Heavy"/>
                <a:sym typeface="Avenir Heavy"/>
              </a:rPr>
              <a:t>Journée </a:t>
            </a:r>
            <a:r>
              <a:rPr>
                <a:solidFill>
                  <a:schemeClr val="accent5"/>
                </a:solidFill>
                <a:latin typeface="Avenir Heavy"/>
                <a:ea typeface="Avenir Heavy"/>
                <a:cs typeface="Avenir Heavy"/>
                <a:sym typeface="Avenir Heavy"/>
              </a:rPr>
              <a:t>Multi-Activité (Pinède) »</a:t>
            </a:r>
            <a:r>
              <a:t> en partenariat avec « i sbuleca mare »</a:t>
            </a:r>
          </a:p>
          <a:p>
            <a:pPr marL="208844" indent="-208844">
              <a:spcBef>
                <a:spcPts val="0"/>
              </a:spcBef>
              <a:buClrTx/>
              <a:defRPr cap="all" spc="256" sz="1600">
                <a:latin typeface="Avenir Medium"/>
                <a:ea typeface="Avenir Medium"/>
                <a:cs typeface="Avenir Medium"/>
                <a:sym typeface="Avenir Medium"/>
              </a:defRPr>
            </a:pPr>
            <a:r>
              <a:rPr>
                <a:solidFill>
                  <a:schemeClr val="accent5">
                    <a:lumOff val="7000"/>
                  </a:schemeClr>
                </a:solidFill>
                <a:latin typeface="Avenir Heavy"/>
                <a:ea typeface="Avenir Heavy"/>
                <a:cs typeface="Avenir Heavy"/>
                <a:sym typeface="Avenir Heavy"/>
              </a:rPr>
              <a:t>« Sentier de la Revellata »</a:t>
            </a:r>
            <a:r>
              <a:t> en partenariat avec le conservatoire du littoral </a:t>
            </a:r>
          </a:p>
          <a:p>
            <a:pPr marL="208844" indent="-208844">
              <a:spcBef>
                <a:spcPts val="0"/>
              </a:spcBef>
              <a:buClrTx/>
              <a:defRPr cap="all" spc="256" sz="1600">
                <a:latin typeface="Avenir Medium"/>
                <a:ea typeface="Avenir Medium"/>
                <a:cs typeface="Avenir Medium"/>
                <a:sym typeface="Avenir Medium"/>
              </a:defRPr>
            </a:pPr>
            <a:r>
              <a:rPr>
                <a:solidFill>
                  <a:schemeClr val="accent5"/>
                </a:solidFill>
                <a:latin typeface="Avenir Heavy"/>
                <a:ea typeface="Avenir Heavy"/>
                <a:cs typeface="Avenir Heavy"/>
                <a:sym typeface="Avenir Heavy"/>
              </a:rPr>
              <a:t>« Tour de Caldanu/Spanu »</a:t>
            </a:r>
            <a:r>
              <a:t> en partenariat avec le conservatoire du littoral  </a:t>
            </a:r>
          </a:p>
          <a:p>
            <a:pPr marL="135466" indent="-135466">
              <a:spcBef>
                <a:spcPts val="0"/>
              </a:spcBef>
              <a:buClrTx/>
              <a:defRPr cap="all" spc="384" sz="2400">
                <a:latin typeface="Avenir Medium"/>
                <a:ea typeface="Avenir Medium"/>
                <a:cs typeface="Avenir Medium"/>
                <a:sym typeface="Avenir Medium"/>
              </a:defRPr>
            </a:pPr>
            <a:r>
              <a:rPr spc="256" sz="1600">
                <a:solidFill>
                  <a:schemeClr val="accent5"/>
                </a:solidFill>
                <a:latin typeface="Avenir Heavy"/>
                <a:ea typeface="Avenir Heavy"/>
                <a:cs typeface="Avenir Heavy"/>
                <a:sym typeface="Avenir Heavy"/>
              </a:rPr>
              <a:t>« Plage du lotu »</a:t>
            </a:r>
            <a:r>
              <a:rPr spc="256" sz="1600"/>
              <a:t> en partenariat avec le conservatoire du littoral  </a:t>
            </a:r>
          </a:p>
        </p:txBody>
      </p:sp>
      <p:grpSp>
        <p:nvGrpSpPr>
          <p:cNvPr id="148" name="Groupe"/>
          <p:cNvGrpSpPr/>
          <p:nvPr/>
        </p:nvGrpSpPr>
        <p:grpSpPr>
          <a:xfrm>
            <a:off x="789185" y="5522267"/>
            <a:ext cx="11500546" cy="3521572"/>
            <a:chOff x="0" y="0"/>
            <a:chExt cx="11500544" cy="3521571"/>
          </a:xfrm>
        </p:grpSpPr>
        <p:sp>
          <p:nvSpPr>
            <p:cNvPr id="146" name="Education physique et sportive…"/>
            <p:cNvSpPr/>
            <p:nvPr/>
          </p:nvSpPr>
          <p:spPr>
            <a:xfrm>
              <a:off x="0" y="939303"/>
              <a:ext cx="11500545" cy="2582269"/>
            </a:xfrm>
            <a:prstGeom prst="rect">
              <a:avLst/>
            </a:prstGeom>
            <a:gradFill flip="none" rotWithShape="1">
              <a:gsLst>
                <a:gs pos="0">
                  <a:schemeClr val="accent3"/>
                </a:gs>
                <a:gs pos="100000">
                  <a:schemeClr val="accent3">
                    <a:hueOff val="2987012"/>
                    <a:satOff val="8321"/>
                    <a:lumOff val="-11781"/>
                    <a:alpha val="60000"/>
                  </a:schemeClr>
                </a:gs>
              </a:gsLst>
              <a:lin ang="5400000" scaled="0"/>
            </a:grad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2" spcCol="575027" anchor="t">
              <a:normAutofit fontScale="100000" lnSpcReduction="0"/>
            </a:bodyPr>
            <a:lstStyle/>
            <a:p>
              <a:pPr marL="195008" indent="-195008" algn="l" defTabSz="484886">
                <a:spcBef>
                  <a:spcPts val="3400"/>
                </a:spcBef>
                <a:buSzPct val="90000"/>
                <a:buChar char="•"/>
                <a:defRPr sz="2905"/>
              </a:pPr>
              <a:r>
                <a:t>Education physique et sportive </a:t>
              </a:r>
            </a:p>
            <a:p>
              <a:pPr marL="195008" indent="-195008" algn="l" defTabSz="484886">
                <a:spcBef>
                  <a:spcPts val="3400"/>
                </a:spcBef>
                <a:buSzPct val="90000"/>
                <a:buChar char="•"/>
                <a:defRPr sz="2905"/>
              </a:pPr>
              <a:r>
                <a:t>Langue et Culture Corse</a:t>
              </a:r>
            </a:p>
            <a:p>
              <a:pPr marL="195008" indent="-195008" algn="l" defTabSz="484886">
                <a:spcBef>
                  <a:spcPts val="3400"/>
                </a:spcBef>
                <a:buSzPct val="90000"/>
                <a:buChar char="•"/>
                <a:defRPr sz="2905"/>
              </a:pPr>
              <a:r>
                <a:t>Sciences de la Vie et de la Terre </a:t>
              </a:r>
            </a:p>
            <a:p>
              <a:pPr marL="195008" indent="-195008" algn="l" defTabSz="484886">
                <a:spcBef>
                  <a:spcPts val="3400"/>
                </a:spcBef>
                <a:buSzPct val="90000"/>
                <a:buChar char="•"/>
                <a:defRPr sz="2905"/>
              </a:pPr>
              <a:r>
                <a:t> Histoire géographie</a:t>
              </a:r>
            </a:p>
            <a:p>
              <a:pPr marL="195008" indent="-195008" algn="l" defTabSz="484886">
                <a:spcBef>
                  <a:spcPts val="3400"/>
                </a:spcBef>
                <a:buSzPct val="90000"/>
                <a:buChar char="•"/>
                <a:defRPr sz="2905"/>
              </a:pPr>
              <a:r>
                <a:t>Arts plastiques</a:t>
              </a:r>
            </a:p>
            <a:p>
              <a:pPr marL="195008" indent="-195008" algn="l" defTabSz="484886">
                <a:spcBef>
                  <a:spcPts val="3400"/>
                </a:spcBef>
                <a:buSzPct val="90000"/>
                <a:buChar char="•"/>
                <a:defRPr sz="2905"/>
              </a:pPr>
              <a:r>
                <a:t>Technologie</a:t>
              </a:r>
            </a:p>
          </p:txBody>
        </p:sp>
        <p:sp>
          <p:nvSpPr>
            <p:cNvPr id="147" name="Disciplines concernées :"/>
            <p:cNvSpPr/>
            <p:nvPr/>
          </p:nvSpPr>
          <p:spPr>
            <a:xfrm>
              <a:off x="0" y="0"/>
              <a:ext cx="11500545" cy="968872"/>
            </a:xfrm>
            <a:prstGeom prst="rect">
              <a:avLst/>
            </a:prstGeom>
            <a:gradFill flip="none" rotWithShape="1">
              <a:gsLst>
                <a:gs pos="0">
                  <a:schemeClr val="accent3"/>
                </a:gs>
                <a:gs pos="100000">
                  <a:schemeClr val="accent3">
                    <a:hueOff val="2987012"/>
                    <a:satOff val="8321"/>
                    <a:lumOff val="-11781"/>
                    <a:alpha val="60000"/>
                  </a:schemeClr>
                </a:gs>
              </a:gsLst>
              <a:lin ang="5400000" scaled="0"/>
            </a:grad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normAutofit fontScale="100000" lnSpcReduction="0"/>
            </a:bodyPr>
            <a:lstStyle/>
            <a:p>
              <a:pPr defTabSz="233679">
                <a:spcBef>
                  <a:spcPts val="1600"/>
                </a:spcBef>
                <a:defRPr sz="2480">
                  <a:latin typeface="Avenir Heavy"/>
                  <a:ea typeface="Avenir Heavy"/>
                  <a:cs typeface="Avenir Heavy"/>
                  <a:sym typeface="Avenir Heavy"/>
                </a:defRPr>
              </a:pPr>
              <a:r>
                <a:rPr u="sng"/>
                <a:t>Disciplines concernées </a:t>
              </a:r>
              <a:r>
                <a:t>:</a:t>
              </a:r>
            </a:p>
          </p:txBody>
        </p:sp>
      </p:grpSp>
    </p:spTree>
  </p:cSld>
  <p:clrMapOvr>
    <a:masterClrMapping/>
  </p:clrMapOvr>
  <mc:AlternateContent xmlns:mc="http://schemas.openxmlformats.org/markup-compatibility/2006">
    <mc:Choice xmlns:p14="http://schemas.microsoft.com/office/powerpoint/2010/main" Requires="p14">
      <p:transition spd="fast" advClick="1" p14:dur="750">
        <p:pull dir="l"/>
      </p:transition>
    </mc:Choice>
    <mc:Fallback>
      <p:transition spd="fast">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50" name="Image" descr="Image"/>
          <p:cNvPicPr>
            <a:picLocks noChangeAspect="1"/>
          </p:cNvPicPr>
          <p:nvPr/>
        </p:nvPicPr>
        <p:blipFill>
          <a:blip r:embed="rId2">
            <a:alphaModFix amt="81648"/>
            <a:extLst/>
          </a:blip>
          <a:srcRect l="0" t="354" r="0" b="0"/>
          <a:stretch>
            <a:fillRect/>
          </a:stretch>
        </p:blipFill>
        <p:spPr>
          <a:xfrm>
            <a:off x="-1757159" y="-23192"/>
            <a:ext cx="17599612" cy="9470078"/>
          </a:xfrm>
          <a:prstGeom prst="rect">
            <a:avLst/>
          </a:prstGeom>
          <a:ln w="12700">
            <a:miter lim="400000"/>
          </a:ln>
        </p:spPr>
      </p:pic>
      <p:sp>
        <p:nvSpPr>
          <p:cNvPr id="151" name="Présentation du projet"/>
          <p:cNvSpPr/>
          <p:nvPr>
            <p:ph type="title"/>
          </p:nvPr>
        </p:nvSpPr>
        <p:spPr>
          <a:xfrm>
            <a:off x="660400" y="836364"/>
            <a:ext cx="11684000" cy="968872"/>
          </a:xfrm>
          <a:prstGeom prst="rect">
            <a:avLst/>
          </a:prstGeom>
          <a:gradFill>
            <a:gsLst>
              <a:gs pos="0">
                <a:schemeClr val="accent5">
                  <a:hueOff val="-129837"/>
                  <a:lumOff val="6998"/>
                </a:schemeClr>
              </a:gs>
              <a:gs pos="100000">
                <a:schemeClr val="accent5">
                  <a:hueOff val="-161200"/>
                  <a:lumOff val="-1194"/>
                  <a:alpha val="60000"/>
                </a:schemeClr>
              </a:gs>
            </a:gsLst>
            <a:lin ang="5400000"/>
          </a:gradFill>
        </p:spPr>
        <p:txBody>
          <a:bodyPr anchor="ctr"/>
          <a:lstStyle>
            <a:lvl1pPr algn="ctr">
              <a:defRPr spc="479" sz="3000">
                <a:latin typeface="Avenir Heavy"/>
                <a:ea typeface="Avenir Heavy"/>
                <a:cs typeface="Avenir Heavy"/>
                <a:sym typeface="Avenir Heavy"/>
              </a:defRPr>
            </a:lvl1pPr>
          </a:lstStyle>
          <a:p>
            <a:pPr>
              <a:defRPr>
                <a:latin typeface="Avenir Medium"/>
                <a:ea typeface="Avenir Medium"/>
                <a:cs typeface="Avenir Medium"/>
                <a:sym typeface="Avenir Medium"/>
              </a:defRPr>
            </a:pPr>
            <a:r>
              <a:rPr>
                <a:latin typeface="Avenir Heavy"/>
                <a:ea typeface="Avenir Heavy"/>
                <a:cs typeface="Avenir Heavy"/>
                <a:sym typeface="Avenir Heavy"/>
              </a:rPr>
              <a:t>Présentation du projet</a:t>
            </a:r>
          </a:p>
        </p:txBody>
      </p:sp>
      <p:sp>
        <p:nvSpPr>
          <p:cNvPr id="152" name="BUT:…"/>
          <p:cNvSpPr/>
          <p:nvPr>
            <p:ph type="body" sz="half" idx="1"/>
          </p:nvPr>
        </p:nvSpPr>
        <p:spPr>
          <a:xfrm>
            <a:off x="660400" y="2026978"/>
            <a:ext cx="11684000" cy="2188925"/>
          </a:xfrm>
          <a:prstGeom prst="rect">
            <a:avLst/>
          </a:prstGeom>
          <a:gradFill>
            <a:gsLst>
              <a:gs pos="0">
                <a:schemeClr val="accent3"/>
              </a:gs>
              <a:gs pos="100000">
                <a:schemeClr val="accent3">
                  <a:hueOff val="2987012"/>
                  <a:satOff val="8321"/>
                  <a:lumOff val="-11781"/>
                  <a:alpha val="60000"/>
                </a:schemeClr>
              </a:gs>
            </a:gsLst>
            <a:lin ang="5400000"/>
          </a:gradFill>
        </p:spPr>
        <p:txBody>
          <a:bodyPr/>
          <a:lstStyle/>
          <a:p>
            <a:pPr marL="0" indent="0" algn="ctr" defTabSz="403097">
              <a:spcBef>
                <a:spcPts val="0"/>
              </a:spcBef>
              <a:buClrTx/>
              <a:buSzTx/>
              <a:buNone/>
              <a:defRPr cap="all" spc="331" sz="2070" u="sng">
                <a:latin typeface="Avenir Heavy"/>
                <a:ea typeface="Avenir Heavy"/>
                <a:cs typeface="Avenir Heavy"/>
                <a:sym typeface="Avenir Heavy"/>
              </a:defRPr>
            </a:pPr>
            <a:r>
              <a:t>BUT:</a:t>
            </a:r>
          </a:p>
          <a:p>
            <a:pPr marL="0" indent="0" algn="ctr" defTabSz="403097">
              <a:spcBef>
                <a:spcPts val="0"/>
              </a:spcBef>
              <a:buClrTx/>
              <a:buSzTx/>
              <a:buNone/>
              <a:defRPr cap="all" spc="331" sz="2070">
                <a:latin typeface="Avenir Heavy"/>
                <a:ea typeface="Avenir Heavy"/>
                <a:cs typeface="Avenir Heavy"/>
                <a:sym typeface="Avenir Heavy"/>
              </a:defRPr>
            </a:pPr>
            <a:endParaRPr u="sng"/>
          </a:p>
          <a:p>
            <a:pPr marL="0" indent="0" algn="ctr" defTabSz="403097">
              <a:spcBef>
                <a:spcPts val="0"/>
              </a:spcBef>
              <a:buClrTx/>
              <a:buSzTx/>
              <a:buNone/>
              <a:defRPr cap="all" spc="264" sz="1656">
                <a:latin typeface="Avenir Medium"/>
                <a:ea typeface="Avenir Medium"/>
                <a:cs typeface="Avenir Medium"/>
                <a:sym typeface="Avenir Medium"/>
              </a:defRPr>
            </a:pPr>
            <a:r>
              <a:t>Former citoyen capable de se déplacer en groupe de manière sécurisée, éclairée et responsable dans un milieu naturel varié.</a:t>
            </a:r>
          </a:p>
          <a:p>
            <a:pPr marL="0" indent="0" algn="ctr" defTabSz="403097">
              <a:spcBef>
                <a:spcPts val="0"/>
              </a:spcBef>
              <a:buClrTx/>
              <a:buSzTx/>
              <a:buNone/>
              <a:defRPr cap="all" spc="264" sz="1656">
                <a:latin typeface="Avenir Medium"/>
                <a:ea typeface="Avenir Medium"/>
                <a:cs typeface="Avenir Medium"/>
                <a:sym typeface="Avenir Medium"/>
              </a:defRPr>
            </a:pPr>
            <a:r>
              <a:t>Respecter le milieu dans lequel il se déplace et participer à sa préservation.</a:t>
            </a:r>
          </a:p>
        </p:txBody>
      </p:sp>
      <p:sp>
        <p:nvSpPr>
          <p:cNvPr id="153" name="Objectifs:…"/>
          <p:cNvSpPr/>
          <p:nvPr/>
        </p:nvSpPr>
        <p:spPr>
          <a:xfrm>
            <a:off x="660400" y="4337148"/>
            <a:ext cx="11684000" cy="2095304"/>
          </a:xfrm>
          <a:prstGeom prst="rect">
            <a:avLst/>
          </a:prstGeom>
          <a:gradFill>
            <a:gsLst>
              <a:gs pos="0">
                <a:schemeClr val="accent3"/>
              </a:gs>
              <a:gs pos="100000">
                <a:schemeClr val="accent3">
                  <a:hueOff val="2987012"/>
                  <a:satOff val="8321"/>
                  <a:lumOff val="-11781"/>
                  <a:alpha val="60000"/>
                </a:schemeClr>
              </a:gs>
            </a:gsLst>
            <a:lin ang="5400000"/>
          </a:gradFill>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defTabSz="397256">
              <a:defRPr cap="all" spc="435" sz="2720" u="sng">
                <a:latin typeface="Avenir Heavy"/>
                <a:ea typeface="Avenir Heavy"/>
                <a:cs typeface="Avenir Heavy"/>
                <a:sym typeface="Avenir Heavy"/>
              </a:defRPr>
            </a:pPr>
            <a:r>
              <a:t>Objectifs:</a:t>
            </a:r>
          </a:p>
          <a:p>
            <a:pPr defTabSz="397256">
              <a:defRPr cap="all" spc="261" sz="1632">
                <a:latin typeface="Avenir Medium"/>
                <a:ea typeface="Avenir Medium"/>
                <a:cs typeface="Avenir Medium"/>
                <a:sym typeface="Avenir Medium"/>
              </a:defRPr>
            </a:pPr>
          </a:p>
          <a:p>
            <a:pPr marL="213021" indent="-213021" defTabSz="397256">
              <a:buSzPct val="90000"/>
              <a:buChar char="•"/>
              <a:defRPr cap="all" spc="261" sz="1632">
                <a:latin typeface="Avenir Medium"/>
                <a:ea typeface="Avenir Medium"/>
                <a:cs typeface="Avenir Medium"/>
                <a:sym typeface="Avenir Medium"/>
              </a:defRPr>
            </a:pPr>
            <a:r>
              <a:t> </a:t>
            </a:r>
            <a:r>
              <a:rPr spc="217" sz="1360"/>
              <a:t>Développer le vivre ensemble et l’esprit d’initiative des élèves </a:t>
            </a:r>
            <a:endParaRPr spc="217" sz="1360"/>
          </a:p>
          <a:p>
            <a:pPr defTabSz="397256">
              <a:defRPr cap="all" spc="217" sz="1360">
                <a:latin typeface="Avenir Medium"/>
                <a:ea typeface="Avenir Medium"/>
                <a:cs typeface="Avenir Medium"/>
                <a:sym typeface="Avenir Medium"/>
              </a:defRPr>
            </a:pPr>
          </a:p>
          <a:p>
            <a:pPr marL="213021" indent="-213021" defTabSz="397256">
              <a:buSzPct val="90000"/>
              <a:buChar char="•"/>
              <a:defRPr cap="all" spc="217" sz="1360">
                <a:latin typeface="Avenir Medium"/>
                <a:ea typeface="Avenir Medium"/>
                <a:cs typeface="Avenir Medium"/>
                <a:sym typeface="Avenir Medium"/>
              </a:defRPr>
            </a:pPr>
            <a:r>
              <a:t>Acquérir une motricité particulière dans une activité bien précise.</a:t>
            </a:r>
          </a:p>
          <a:p>
            <a:pPr defTabSz="397256">
              <a:defRPr cap="all" spc="217" sz="1360">
                <a:latin typeface="Avenir Medium"/>
                <a:ea typeface="Avenir Medium"/>
                <a:cs typeface="Avenir Medium"/>
                <a:sym typeface="Avenir Medium"/>
              </a:defRPr>
            </a:pPr>
          </a:p>
          <a:p>
            <a:pPr marL="213021" indent="-213021" defTabSz="397256">
              <a:buSzPct val="90000"/>
              <a:buChar char="•"/>
              <a:defRPr cap="all" spc="217" sz="1360">
                <a:latin typeface="Avenir Medium"/>
                <a:ea typeface="Avenir Medium"/>
                <a:cs typeface="Avenir Medium"/>
                <a:sym typeface="Avenir Medium"/>
              </a:defRPr>
            </a:pPr>
            <a:r>
              <a:t>Identifier les impacts de l’activité humaine sur l’environnement.</a:t>
            </a:r>
          </a:p>
        </p:txBody>
      </p:sp>
      <p:sp>
        <p:nvSpPr>
          <p:cNvPr id="154" name="Moyens humains:…"/>
          <p:cNvSpPr/>
          <p:nvPr/>
        </p:nvSpPr>
        <p:spPr>
          <a:xfrm>
            <a:off x="660400" y="6667327"/>
            <a:ext cx="11684000" cy="2634457"/>
          </a:xfrm>
          <a:prstGeom prst="rect">
            <a:avLst/>
          </a:prstGeom>
          <a:gradFill>
            <a:gsLst>
              <a:gs pos="0">
                <a:schemeClr val="accent3"/>
              </a:gs>
              <a:gs pos="100000">
                <a:schemeClr val="accent3">
                  <a:hueOff val="2987012"/>
                  <a:satOff val="8321"/>
                  <a:lumOff val="-11781"/>
                  <a:alpha val="60000"/>
                </a:schemeClr>
              </a:gs>
            </a:gsLst>
            <a:lin ang="5400000"/>
          </a:gradFill>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defTabSz="508254">
              <a:defRPr cap="all" spc="417" sz="2610" u="sng">
                <a:latin typeface="Avenir Heavy"/>
                <a:ea typeface="Avenir Heavy"/>
                <a:cs typeface="Avenir Heavy"/>
                <a:sym typeface="Avenir Heavy"/>
              </a:defRPr>
            </a:pPr>
            <a:r>
              <a:t>Moyens humains: </a:t>
            </a:r>
          </a:p>
          <a:p>
            <a:pPr algn="l" defTabSz="508254">
              <a:defRPr cap="all" spc="278" sz="1740" u="sng">
                <a:latin typeface="Avenir Heavy"/>
                <a:ea typeface="Avenir Heavy"/>
                <a:cs typeface="Avenir Heavy"/>
                <a:sym typeface="Avenir Heavy"/>
              </a:defRPr>
            </a:pPr>
            <a:r>
              <a:t>Responsables:</a:t>
            </a:r>
            <a:r>
              <a:rPr u="none"/>
              <a:t> </a:t>
            </a:r>
            <a:r>
              <a:rPr u="none">
                <a:latin typeface="Avenir Medium"/>
                <a:ea typeface="Avenir Medium"/>
                <a:cs typeface="Avenir Medium"/>
                <a:sym typeface="Avenir Medium"/>
              </a:rPr>
              <a:t>Equipe EPS du collège (MM. Giudici et menager, MMES. Magnard et marchetti) </a:t>
            </a:r>
            <a:endParaRPr u="none">
              <a:latin typeface="Avenir Medium"/>
              <a:ea typeface="Avenir Medium"/>
              <a:cs typeface="Avenir Medium"/>
              <a:sym typeface="Avenir Medium"/>
            </a:endParaRPr>
          </a:p>
          <a:p>
            <a:pPr algn="l" defTabSz="508254">
              <a:defRPr cap="all" spc="278" sz="1740" u="sng">
                <a:latin typeface="Avenir Heavy"/>
                <a:ea typeface="Avenir Heavy"/>
                <a:cs typeface="Avenir Heavy"/>
                <a:sym typeface="Avenir Heavy"/>
              </a:defRPr>
            </a:pPr>
          </a:p>
          <a:p>
            <a:pPr algn="l" defTabSz="508254">
              <a:defRPr cap="all" spc="278" sz="1740" u="sng">
                <a:latin typeface="Avenir Heavy"/>
                <a:ea typeface="Avenir Heavy"/>
                <a:cs typeface="Avenir Heavy"/>
                <a:sym typeface="Avenir Heavy"/>
              </a:defRPr>
            </a:pPr>
            <a:r>
              <a:t>Elèves concernés:</a:t>
            </a:r>
            <a:r>
              <a:rPr u="none"/>
              <a:t> Cinq</a:t>
            </a:r>
            <a:r>
              <a:rPr u="none">
                <a:latin typeface="Avenir Medium"/>
                <a:ea typeface="Avenir Medium"/>
                <a:cs typeface="Avenir Medium"/>
                <a:sym typeface="Avenir Medium"/>
              </a:rPr>
              <a:t> classes de 4ème (125 élèves)</a:t>
            </a:r>
            <a:endParaRPr u="none">
              <a:latin typeface="Avenir Medium"/>
              <a:ea typeface="Avenir Medium"/>
              <a:cs typeface="Avenir Medium"/>
              <a:sym typeface="Avenir Medium"/>
            </a:endParaRPr>
          </a:p>
          <a:p>
            <a:pPr algn="l" defTabSz="508254">
              <a:defRPr cap="all" spc="278" sz="1740" u="sng">
                <a:latin typeface="Avenir Heavy"/>
                <a:ea typeface="Avenir Heavy"/>
                <a:cs typeface="Avenir Heavy"/>
                <a:sym typeface="Avenir Heavy"/>
              </a:defRPr>
            </a:pPr>
          </a:p>
          <a:p>
            <a:pPr algn="l" defTabSz="508254">
              <a:defRPr cap="all" spc="278" sz="1740" u="sng">
                <a:latin typeface="Avenir Heavy"/>
                <a:ea typeface="Avenir Heavy"/>
                <a:cs typeface="Avenir Heavy"/>
                <a:sym typeface="Avenir Heavy"/>
              </a:defRPr>
            </a:pPr>
            <a:r>
              <a:t>Partenariats: </a:t>
            </a:r>
            <a:r>
              <a:rPr u="none">
                <a:latin typeface="Avenir Medium"/>
                <a:ea typeface="Avenir Medium"/>
                <a:cs typeface="Avenir Medium"/>
                <a:sym typeface="Avenir Medium"/>
              </a:rPr>
              <a:t>Agents du conservatoire du littoral, i sbuleca mare, calvi nautique club </a:t>
            </a:r>
          </a:p>
        </p:txBody>
      </p:sp>
    </p:spTree>
  </p:cSld>
  <p:clrMapOvr>
    <a:masterClrMapping/>
  </p:clrMapOvr>
  <mc:AlternateContent xmlns:mc="http://schemas.openxmlformats.org/markup-compatibility/2006">
    <mc:Choice xmlns:p14="http://schemas.microsoft.com/office/powerpoint/2010/main" Requires="p14">
      <p:transition spd="fast" advClick="1" p14:dur="750">
        <p:pull dir="l"/>
      </p:transition>
    </mc:Choice>
    <mc:Fallback>
      <p:transition spd="fast">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56" name="Image" descr="Image"/>
          <p:cNvPicPr>
            <a:picLocks noChangeAspect="1"/>
          </p:cNvPicPr>
          <p:nvPr/>
        </p:nvPicPr>
        <p:blipFill>
          <a:blip r:embed="rId2">
            <a:alphaModFix amt="81648"/>
            <a:extLst/>
          </a:blip>
          <a:srcRect l="0" t="354" r="0" b="0"/>
          <a:stretch>
            <a:fillRect/>
          </a:stretch>
        </p:blipFill>
        <p:spPr>
          <a:xfrm>
            <a:off x="-1757159" y="-23192"/>
            <a:ext cx="17599612" cy="9470078"/>
          </a:xfrm>
          <a:prstGeom prst="rect">
            <a:avLst/>
          </a:prstGeom>
          <a:ln w="12700">
            <a:miter lim="400000"/>
          </a:ln>
        </p:spPr>
      </p:pic>
      <p:sp>
        <p:nvSpPr>
          <p:cNvPr id="157" name="Compétences travaillées"/>
          <p:cNvSpPr/>
          <p:nvPr>
            <p:ph type="title"/>
          </p:nvPr>
        </p:nvSpPr>
        <p:spPr>
          <a:xfrm>
            <a:off x="660400" y="596900"/>
            <a:ext cx="11684000" cy="968872"/>
          </a:xfrm>
          <a:prstGeom prst="rect">
            <a:avLst/>
          </a:prstGeom>
          <a:gradFill>
            <a:gsLst>
              <a:gs pos="0">
                <a:schemeClr val="accent5">
                  <a:hueOff val="-129837"/>
                  <a:lumOff val="6998"/>
                </a:schemeClr>
              </a:gs>
              <a:gs pos="100000">
                <a:schemeClr val="accent5">
                  <a:hueOff val="-161200"/>
                  <a:lumOff val="-1194"/>
                  <a:alpha val="60000"/>
                </a:schemeClr>
              </a:gs>
            </a:gsLst>
            <a:lin ang="5400000"/>
          </a:gradFill>
        </p:spPr>
        <p:txBody>
          <a:bodyPr anchor="ctr"/>
          <a:lstStyle/>
          <a:p>
            <a:pPr algn="ctr">
              <a:defRPr spc="479" sz="3000">
                <a:latin typeface="Avenir Medium"/>
                <a:ea typeface="Avenir Medium"/>
                <a:cs typeface="Avenir Medium"/>
                <a:sym typeface="Avenir Medium"/>
              </a:defRPr>
            </a:pPr>
            <a:r>
              <a:rPr>
                <a:latin typeface="Avenir Heavy"/>
                <a:ea typeface="Avenir Heavy"/>
                <a:cs typeface="Avenir Heavy"/>
                <a:sym typeface="Avenir Heavy"/>
              </a:rPr>
              <a:t>Compétences travaillées </a:t>
            </a:r>
            <a:r>
              <a:t> </a:t>
            </a:r>
          </a:p>
        </p:txBody>
      </p:sp>
      <p:sp>
        <p:nvSpPr>
          <p:cNvPr id="158" name="1. DES LANGAGES POUR PENSER ET COMMUNIQUER…"/>
          <p:cNvSpPr/>
          <p:nvPr>
            <p:ph type="body" idx="1"/>
          </p:nvPr>
        </p:nvSpPr>
        <p:spPr>
          <a:xfrm>
            <a:off x="660400" y="2019300"/>
            <a:ext cx="11684000" cy="6984653"/>
          </a:xfrm>
          <a:prstGeom prst="rect">
            <a:avLst/>
          </a:prstGeom>
          <a:gradFill>
            <a:gsLst>
              <a:gs pos="0">
                <a:schemeClr val="accent3"/>
              </a:gs>
              <a:gs pos="100000">
                <a:schemeClr val="accent3">
                  <a:hueOff val="2987012"/>
                  <a:satOff val="8321"/>
                  <a:lumOff val="-11781"/>
                  <a:alpha val="60000"/>
                </a:schemeClr>
              </a:gs>
            </a:gsLst>
            <a:lin ang="5400000"/>
          </a:gradFill>
        </p:spPr>
        <p:txBody>
          <a:bodyPr/>
          <a:lstStyle/>
          <a:p>
            <a:pPr marL="0" indent="0" algn="ctr" defTabSz="379475">
              <a:spcBef>
                <a:spcPts val="0"/>
              </a:spcBef>
              <a:buClrTx/>
              <a:buSzTx/>
              <a:buNone/>
              <a:defRPr sz="1660" u="sng">
                <a:latin typeface="Avenir Heavy"/>
                <a:ea typeface="Avenir Heavy"/>
                <a:cs typeface="Avenir Heavy"/>
                <a:sym typeface="Avenir Heavy"/>
              </a:defRPr>
            </a:pPr>
            <a:r>
              <a:t>1. DES LANGAGES POUR PENSER ET COMMUNIQUER</a:t>
            </a:r>
          </a:p>
          <a:p>
            <a:pPr marL="0" indent="0" algn="ctr" defTabSz="379475">
              <a:spcBef>
                <a:spcPts val="0"/>
              </a:spcBef>
              <a:buClrTx/>
              <a:buSzTx/>
              <a:buNone/>
              <a:defRPr sz="1411" u="sng">
                <a:latin typeface="Avenir Heavy"/>
                <a:ea typeface="Avenir Heavy"/>
                <a:cs typeface="Avenir Heavy"/>
                <a:sym typeface="Avenir Heavy"/>
              </a:defRPr>
            </a:pPr>
          </a:p>
          <a:p>
            <a:pPr marL="0" indent="0" algn="ctr" defTabSz="379475">
              <a:spcBef>
                <a:spcPts val="0"/>
              </a:spcBef>
              <a:buClrTx/>
              <a:buSzTx/>
              <a:buNone/>
              <a:defRPr sz="1245">
                <a:latin typeface="Avenir Medium"/>
                <a:ea typeface="Avenir Medium"/>
                <a:cs typeface="Avenir Medium"/>
                <a:sym typeface="Avenir Medium"/>
              </a:defRPr>
            </a:pPr>
            <a:r>
              <a:t>DÉVELOPPER SA MOTRICITÉ ET APPRENDRE À S’EXPRIMER AVEC SON CORPS</a:t>
            </a:r>
          </a:p>
          <a:p>
            <a:pPr marL="0" indent="0" algn="ctr" defTabSz="379475">
              <a:spcBef>
                <a:spcPts val="0"/>
              </a:spcBef>
              <a:buClrTx/>
              <a:buSzTx/>
              <a:buNone/>
              <a:defRPr sz="1245">
                <a:latin typeface="Avenir Medium"/>
                <a:ea typeface="Avenir Medium"/>
                <a:cs typeface="Avenir Medium"/>
                <a:sym typeface="Avenir Medium"/>
              </a:defRPr>
            </a:pPr>
            <a:r>
              <a:t>E X : RÉUSSIR UN DÉPLACEMENT PLANIFIÉ DANS UN MILIEU NATUREL AMÉNAGÉ OU ARTIFICIELLEMENT RECRÉÉ</a:t>
            </a:r>
          </a:p>
          <a:p>
            <a:pPr marL="0" indent="0" algn="ctr" defTabSz="379475">
              <a:spcBef>
                <a:spcPts val="0"/>
              </a:spcBef>
              <a:buClrTx/>
              <a:buSzTx/>
              <a:buNone/>
              <a:defRPr sz="1245">
                <a:latin typeface="Avenir Medium"/>
                <a:ea typeface="Avenir Medium"/>
                <a:cs typeface="Avenir Medium"/>
                <a:sym typeface="Avenir Medium"/>
              </a:defRPr>
            </a:pPr>
            <a:r>
              <a:t>PLUS OU MOINS CONNU</a:t>
            </a:r>
          </a:p>
          <a:p>
            <a:pPr marL="0" indent="0" algn="ctr" defTabSz="379475">
              <a:spcBef>
                <a:spcPts val="0"/>
              </a:spcBef>
              <a:buClrTx/>
              <a:buSzTx/>
              <a:buNone/>
              <a:defRPr sz="1245">
                <a:latin typeface="Avenir Medium"/>
                <a:ea typeface="Avenir Medium"/>
                <a:cs typeface="Avenir Medium"/>
                <a:sym typeface="Avenir Medium"/>
              </a:defRPr>
            </a:pPr>
            <a:r>
              <a:t>GÉRER SES RESSOURCES POUR RÉALISER EN TOTALITÉ UN PARCOURS SÉCURISÉ</a:t>
            </a:r>
          </a:p>
          <a:p>
            <a:pPr marL="0" indent="0" algn="ctr" defTabSz="379475">
              <a:spcBef>
                <a:spcPts val="0"/>
              </a:spcBef>
              <a:buClrTx/>
              <a:buSzTx/>
              <a:buNone/>
              <a:defRPr sz="1411">
                <a:latin typeface="Avenir Medium"/>
                <a:ea typeface="Avenir Medium"/>
                <a:cs typeface="Avenir Medium"/>
                <a:sym typeface="Avenir Medium"/>
              </a:defRPr>
            </a:pPr>
          </a:p>
          <a:p>
            <a:pPr marL="0" indent="0" algn="ctr" defTabSz="379475">
              <a:spcBef>
                <a:spcPts val="0"/>
              </a:spcBef>
              <a:buClrTx/>
              <a:buSzTx/>
              <a:buNone/>
              <a:defRPr sz="1660" u="sng">
                <a:latin typeface="Avenir Heavy"/>
                <a:ea typeface="Avenir Heavy"/>
                <a:cs typeface="Avenir Heavy"/>
                <a:sym typeface="Avenir Heavy"/>
              </a:defRPr>
            </a:pPr>
            <a:r>
              <a:t>2. LES MÉTHODES ET OUTILS POUR APPRENDRE</a:t>
            </a:r>
          </a:p>
          <a:p>
            <a:pPr marL="0" indent="0" algn="ctr" defTabSz="379475">
              <a:spcBef>
                <a:spcPts val="0"/>
              </a:spcBef>
              <a:buClrTx/>
              <a:buSzTx/>
              <a:buNone/>
              <a:defRPr sz="1411" u="sng">
                <a:latin typeface="Avenir Heavy"/>
                <a:ea typeface="Avenir Heavy"/>
                <a:cs typeface="Avenir Heavy"/>
                <a:sym typeface="Avenir Heavy"/>
              </a:defRPr>
            </a:pPr>
          </a:p>
          <a:p>
            <a:pPr marL="0" indent="0" algn="ctr" defTabSz="379475">
              <a:spcBef>
                <a:spcPts val="0"/>
              </a:spcBef>
              <a:buClrTx/>
              <a:buSzTx/>
              <a:buNone/>
              <a:defRPr sz="1245">
                <a:latin typeface="Avenir Medium"/>
                <a:ea typeface="Avenir Medium"/>
                <a:cs typeface="Avenir Medium"/>
                <a:sym typeface="Avenir Medium"/>
              </a:defRPr>
            </a:pPr>
            <a:r>
              <a:t>RESTER CONCENTRÉ ET ATTENTIF SUR LES PROCÉDURES D’ACTIONS ET LES CONSIGNES DE SÉCURITÉ</a:t>
            </a:r>
          </a:p>
          <a:p>
            <a:pPr marL="0" indent="0" algn="ctr" defTabSz="379475">
              <a:spcBef>
                <a:spcPts val="0"/>
              </a:spcBef>
              <a:buClrTx/>
              <a:buSzTx/>
              <a:buNone/>
              <a:defRPr sz="1245">
                <a:latin typeface="Avenir Medium"/>
                <a:ea typeface="Avenir Medium"/>
                <a:cs typeface="Avenir Medium"/>
                <a:sym typeface="Avenir Medium"/>
              </a:defRPr>
            </a:pPr>
            <a:r>
              <a:t>SAVOIR RENONCER SI LES DIFFICULTÉS SONT TROP IMPORTANTES</a:t>
            </a:r>
          </a:p>
          <a:p>
            <a:pPr marL="0" indent="0" algn="ctr" defTabSz="379475">
              <a:spcBef>
                <a:spcPts val="0"/>
              </a:spcBef>
              <a:buClrTx/>
              <a:buSzTx/>
              <a:buNone/>
              <a:defRPr sz="1245">
                <a:latin typeface="Avenir Medium"/>
                <a:ea typeface="Avenir Medium"/>
                <a:cs typeface="Avenir Medium"/>
                <a:sym typeface="Avenir Medium"/>
              </a:defRPr>
            </a:pPr>
            <a:r>
              <a:t>ÊTRE EN ÉTAT DE VIGILANCE DE SIGNES AVANT-COUREURS D’UNE PRISE DE RISQUE INCONSIDÉRÉE</a:t>
            </a:r>
          </a:p>
          <a:p>
            <a:pPr marL="0" indent="0" algn="ctr" defTabSz="379475">
              <a:spcBef>
                <a:spcPts val="0"/>
              </a:spcBef>
              <a:buClrTx/>
              <a:buSzTx/>
              <a:buNone/>
              <a:defRPr sz="1411">
                <a:latin typeface="Avenir Medium"/>
                <a:ea typeface="Avenir Medium"/>
                <a:cs typeface="Avenir Medium"/>
                <a:sym typeface="Avenir Medium"/>
              </a:defRPr>
            </a:pPr>
          </a:p>
          <a:p>
            <a:pPr marL="0" indent="0" algn="ctr" defTabSz="379475">
              <a:spcBef>
                <a:spcPts val="0"/>
              </a:spcBef>
              <a:buClrTx/>
              <a:buSzTx/>
              <a:buNone/>
              <a:defRPr sz="1660" u="sng">
                <a:latin typeface="Avenir Heavy"/>
                <a:ea typeface="Avenir Heavy"/>
                <a:cs typeface="Avenir Heavy"/>
                <a:sym typeface="Avenir Heavy"/>
              </a:defRPr>
            </a:pPr>
            <a:r>
              <a:t>3. LA FORMATION DE LA PERSONNE ET DU CITOYEN</a:t>
            </a:r>
          </a:p>
          <a:p>
            <a:pPr marL="0" indent="0" algn="ctr" defTabSz="379475">
              <a:spcBef>
                <a:spcPts val="0"/>
              </a:spcBef>
              <a:buClrTx/>
              <a:buSzTx/>
              <a:buNone/>
              <a:defRPr sz="1411" u="sng">
                <a:latin typeface="Avenir Heavy"/>
                <a:ea typeface="Avenir Heavy"/>
                <a:cs typeface="Avenir Heavy"/>
                <a:sym typeface="Avenir Heavy"/>
              </a:defRPr>
            </a:pPr>
          </a:p>
          <a:p>
            <a:pPr marL="0" indent="0" algn="ctr" defTabSz="379475">
              <a:spcBef>
                <a:spcPts val="0"/>
              </a:spcBef>
              <a:buClrTx/>
              <a:buSzTx/>
              <a:buNone/>
              <a:defRPr sz="1245">
                <a:latin typeface="Avenir Medium"/>
                <a:ea typeface="Avenir Medium"/>
                <a:cs typeface="Avenir Medium"/>
                <a:sym typeface="Avenir Medium"/>
              </a:defRPr>
            </a:pPr>
            <a:r>
              <a:t>PARTAGER DES RÈGLES, ASSUMER DES RÔLES ET DES RESPONSABILITÉS</a:t>
            </a:r>
          </a:p>
          <a:p>
            <a:pPr marL="0" indent="0" algn="ctr" defTabSz="379475">
              <a:spcBef>
                <a:spcPts val="0"/>
              </a:spcBef>
              <a:buClrTx/>
              <a:buSzTx/>
              <a:buNone/>
              <a:defRPr sz="1245">
                <a:latin typeface="Avenir Medium"/>
                <a:ea typeface="Avenir Medium"/>
                <a:cs typeface="Avenir Medium"/>
                <a:sym typeface="Avenir Medium"/>
              </a:defRPr>
            </a:pPr>
            <a:r>
              <a:t>FAIRE PREUVE DE RESPONSABILITÉ, RESPECTER LES RÈGLES DE LA VIE COLLECTIVE, S’ENGAGER ET PRENDRE</a:t>
            </a:r>
          </a:p>
          <a:p>
            <a:pPr marL="0" indent="0" algn="ctr" defTabSz="379475">
              <a:spcBef>
                <a:spcPts val="0"/>
              </a:spcBef>
              <a:buClrTx/>
              <a:buSzTx/>
              <a:buNone/>
              <a:defRPr sz="1245">
                <a:latin typeface="Avenir Medium"/>
                <a:ea typeface="Avenir Medium"/>
                <a:cs typeface="Avenir Medium"/>
                <a:sym typeface="Avenir Medium"/>
              </a:defRPr>
            </a:pPr>
            <a:r>
              <a:t>DES INITIAT I V E S</a:t>
            </a:r>
          </a:p>
          <a:p>
            <a:pPr marL="0" indent="0" algn="ctr" defTabSz="379475">
              <a:spcBef>
                <a:spcPts val="0"/>
              </a:spcBef>
              <a:buClrTx/>
              <a:buSzTx/>
              <a:buNone/>
              <a:defRPr sz="1245">
                <a:latin typeface="Avenir Medium"/>
                <a:ea typeface="Avenir Medium"/>
                <a:cs typeface="Avenir Medium"/>
                <a:sym typeface="Avenir Medium"/>
              </a:defRPr>
            </a:pPr>
            <a:r>
              <a:t>EXERCER SON ESPRIT CRITIQUE, FAIRE PREUVE DE RÉFLEXION ET DE DISCERNEMENT</a:t>
            </a:r>
          </a:p>
          <a:p>
            <a:pPr marL="0" indent="0" algn="ctr" defTabSz="379475">
              <a:spcBef>
                <a:spcPts val="0"/>
              </a:spcBef>
              <a:buClrTx/>
              <a:buSzTx/>
              <a:buNone/>
              <a:defRPr sz="1411">
                <a:latin typeface="Avenir Medium"/>
                <a:ea typeface="Avenir Medium"/>
                <a:cs typeface="Avenir Medium"/>
                <a:sym typeface="Avenir Medium"/>
              </a:defRPr>
            </a:pPr>
          </a:p>
          <a:p>
            <a:pPr marL="0" indent="0" algn="ctr" defTabSz="379475">
              <a:spcBef>
                <a:spcPts val="0"/>
              </a:spcBef>
              <a:buClrTx/>
              <a:buSzTx/>
              <a:buNone/>
              <a:defRPr sz="1660" u="sng">
                <a:latin typeface="Avenir Heavy"/>
                <a:ea typeface="Avenir Heavy"/>
                <a:cs typeface="Avenir Heavy"/>
                <a:sym typeface="Avenir Heavy"/>
              </a:defRPr>
            </a:pPr>
            <a:r>
              <a:t>4. LES SYSTÈMES NATURELS ET LES SYSTÈMES TECHNIQUES</a:t>
            </a:r>
          </a:p>
          <a:p>
            <a:pPr marL="0" indent="0" algn="ctr" defTabSz="379475">
              <a:spcBef>
                <a:spcPts val="0"/>
              </a:spcBef>
              <a:buClrTx/>
              <a:buSzTx/>
              <a:buNone/>
              <a:defRPr sz="1411" u="sng">
                <a:latin typeface="Avenir Heavy"/>
                <a:ea typeface="Avenir Heavy"/>
                <a:cs typeface="Avenir Heavy"/>
                <a:sym typeface="Avenir Heavy"/>
              </a:defRPr>
            </a:pPr>
          </a:p>
          <a:p>
            <a:pPr marL="0" indent="0" algn="ctr" defTabSz="379475">
              <a:spcBef>
                <a:spcPts val="0"/>
              </a:spcBef>
              <a:buClrTx/>
              <a:buSzTx/>
              <a:buNone/>
              <a:defRPr sz="1245">
                <a:latin typeface="Avenir Medium"/>
                <a:ea typeface="Avenir Medium"/>
                <a:cs typeface="Avenir Medium"/>
                <a:sym typeface="Avenir Medium"/>
              </a:defRPr>
            </a:pPr>
            <a:r>
              <a:t>IDENTIFIER DES RÈGLES ET DES PRINCIPES DE RESPONSABILITÉ INDIVIDUELLE ET COLLECTIVE DANS LES</a:t>
            </a:r>
          </a:p>
          <a:p>
            <a:pPr marL="0" indent="0" algn="ctr" defTabSz="379475">
              <a:spcBef>
                <a:spcPts val="0"/>
              </a:spcBef>
              <a:buClrTx/>
              <a:buSzTx/>
              <a:buNone/>
              <a:defRPr sz="1245">
                <a:latin typeface="Avenir Medium"/>
                <a:ea typeface="Avenir Medium"/>
                <a:cs typeface="Avenir Medium"/>
                <a:sym typeface="Avenir Medium"/>
              </a:defRPr>
            </a:pPr>
            <a:r>
              <a:t>DOMAINES DE LA SANTÉ, DE LA SÉCURITÉ, DE L’ENVIRONNEMENT</a:t>
            </a:r>
          </a:p>
          <a:p>
            <a:pPr marL="0" indent="0" algn="ctr" defTabSz="379475">
              <a:spcBef>
                <a:spcPts val="0"/>
              </a:spcBef>
              <a:buClrTx/>
              <a:buSzTx/>
              <a:buNone/>
              <a:defRPr sz="1411">
                <a:latin typeface="Avenir Medium"/>
                <a:ea typeface="Avenir Medium"/>
                <a:cs typeface="Avenir Medium"/>
                <a:sym typeface="Avenir Medium"/>
              </a:defRPr>
            </a:pPr>
          </a:p>
          <a:p>
            <a:pPr marL="0" indent="0" algn="ctr" defTabSz="379475">
              <a:spcBef>
                <a:spcPts val="0"/>
              </a:spcBef>
              <a:buClrTx/>
              <a:buSzTx/>
              <a:buNone/>
              <a:defRPr sz="1660" u="sng">
                <a:latin typeface="Avenir Heavy"/>
                <a:ea typeface="Avenir Heavy"/>
                <a:cs typeface="Avenir Heavy"/>
                <a:sym typeface="Avenir Heavy"/>
              </a:defRPr>
            </a:pPr>
            <a:r>
              <a:t>5. LES REPRÉSENTATIONS DU MONDE ET L’ACTIVITÉ HUMAINE</a:t>
            </a:r>
          </a:p>
          <a:p>
            <a:pPr marL="0" indent="0" algn="ctr" defTabSz="379475">
              <a:spcBef>
                <a:spcPts val="0"/>
              </a:spcBef>
              <a:buClrTx/>
              <a:buSzTx/>
              <a:buNone/>
              <a:defRPr sz="1245" u="sng">
                <a:latin typeface="Avenir Medium"/>
                <a:ea typeface="Avenir Medium"/>
                <a:cs typeface="Avenir Medium"/>
                <a:sym typeface="Avenir Medium"/>
              </a:defRPr>
            </a:pPr>
          </a:p>
          <a:p>
            <a:pPr marL="0" indent="0" algn="ctr" defTabSz="379475">
              <a:spcBef>
                <a:spcPts val="0"/>
              </a:spcBef>
              <a:buClrTx/>
              <a:buSzTx/>
              <a:buNone/>
              <a:defRPr sz="1245">
                <a:latin typeface="Avenir Medium"/>
                <a:ea typeface="Avenir Medium"/>
                <a:cs typeface="Avenir Medium"/>
                <a:sym typeface="Avenir Medium"/>
              </a:defRPr>
            </a:pPr>
            <a:r>
              <a:t>ANALYSER ET COMPRENDRE LES ORGANISATIONS HUMAINES ET LES REPRÉSENTATIONS DU MONDE : ANALYSER</a:t>
            </a:r>
          </a:p>
          <a:p>
            <a:pPr marL="0" indent="0" algn="ctr" defTabSz="379475">
              <a:spcBef>
                <a:spcPts val="0"/>
              </a:spcBef>
              <a:buClrTx/>
              <a:buSzTx/>
              <a:buNone/>
              <a:defRPr sz="1245">
                <a:latin typeface="Avenir Medium"/>
                <a:ea typeface="Avenir Medium"/>
                <a:cs typeface="Avenir Medium"/>
                <a:sym typeface="Avenir Medium"/>
              </a:defRPr>
            </a:pPr>
            <a:r>
              <a:t>QUELQUES ENJEUX DU DÉVELOPPEMENT DURABLE DANS LE CONTEXTE DES SOCIÉTÉS ÉTUDIÉES.</a:t>
            </a:r>
          </a:p>
        </p:txBody>
      </p:sp>
    </p:spTree>
  </p:cSld>
  <p:clrMapOvr>
    <a:masterClrMapping/>
  </p:clrMapOvr>
  <mc:AlternateContent xmlns:mc="http://schemas.openxmlformats.org/markup-compatibility/2006">
    <mc:Choice xmlns:p14="http://schemas.microsoft.com/office/powerpoint/2010/main" Requires="p14">
      <p:transition spd="fast" advClick="1" p14:dur="750">
        <p:pull dir="l"/>
      </p:transition>
    </mc:Choice>
    <mc:Fallback>
      <p:transition spd="fast">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60" name="Image" descr="Image"/>
          <p:cNvPicPr>
            <a:picLocks noChangeAspect="1"/>
          </p:cNvPicPr>
          <p:nvPr/>
        </p:nvPicPr>
        <p:blipFill>
          <a:blip r:embed="rId2">
            <a:alphaModFix amt="81648"/>
            <a:extLst/>
          </a:blip>
          <a:srcRect l="0" t="354" r="0" b="0"/>
          <a:stretch>
            <a:fillRect/>
          </a:stretch>
        </p:blipFill>
        <p:spPr>
          <a:xfrm>
            <a:off x="-1757159" y="-23192"/>
            <a:ext cx="17599612" cy="9470078"/>
          </a:xfrm>
          <a:prstGeom prst="rect">
            <a:avLst/>
          </a:prstGeom>
          <a:ln w="12700">
            <a:miter lim="400000"/>
          </a:ln>
        </p:spPr>
      </p:pic>
      <p:sp>
        <p:nvSpPr>
          <p:cNvPr id="161" name="Participation aux différents parcours éducatifs"/>
          <p:cNvSpPr/>
          <p:nvPr>
            <p:ph type="title"/>
          </p:nvPr>
        </p:nvSpPr>
        <p:spPr>
          <a:xfrm>
            <a:off x="660400" y="596900"/>
            <a:ext cx="11684000" cy="968872"/>
          </a:xfrm>
          <a:prstGeom prst="rect">
            <a:avLst/>
          </a:prstGeom>
          <a:gradFill>
            <a:gsLst>
              <a:gs pos="0">
                <a:schemeClr val="accent5">
                  <a:hueOff val="-129837"/>
                  <a:lumOff val="6998"/>
                </a:schemeClr>
              </a:gs>
              <a:gs pos="100000">
                <a:schemeClr val="accent5">
                  <a:hueOff val="-161200"/>
                  <a:lumOff val="-1194"/>
                  <a:alpha val="60000"/>
                </a:schemeClr>
              </a:gs>
            </a:gsLst>
            <a:lin ang="5400000"/>
          </a:gradFill>
        </p:spPr>
        <p:txBody>
          <a:bodyPr anchor="ctr"/>
          <a:lstStyle>
            <a:lvl1pPr algn="ctr" defTabSz="508254">
              <a:defRPr spc="417" sz="2610">
                <a:latin typeface="Avenir Heavy"/>
                <a:ea typeface="Avenir Heavy"/>
                <a:cs typeface="Avenir Heavy"/>
                <a:sym typeface="Avenir Heavy"/>
              </a:defRPr>
            </a:lvl1pPr>
          </a:lstStyle>
          <a:p>
            <a:pPr>
              <a:defRPr>
                <a:latin typeface="Avenir Medium"/>
                <a:ea typeface="Avenir Medium"/>
                <a:cs typeface="Avenir Medium"/>
                <a:sym typeface="Avenir Medium"/>
              </a:defRPr>
            </a:pPr>
            <a:r>
              <a:rPr>
                <a:latin typeface="Avenir Heavy"/>
                <a:ea typeface="Avenir Heavy"/>
                <a:cs typeface="Avenir Heavy"/>
                <a:sym typeface="Avenir Heavy"/>
              </a:rPr>
              <a:t>Participation aux différents parcours éducatifs</a:t>
            </a:r>
          </a:p>
        </p:txBody>
      </p:sp>
      <p:sp>
        <p:nvSpPr>
          <p:cNvPr id="162" name="Le parcours « avenir »…"/>
          <p:cNvSpPr/>
          <p:nvPr>
            <p:ph type="body" idx="1"/>
          </p:nvPr>
        </p:nvSpPr>
        <p:spPr>
          <a:xfrm>
            <a:off x="660400" y="2019300"/>
            <a:ext cx="11684000" cy="6984653"/>
          </a:xfrm>
          <a:prstGeom prst="rect">
            <a:avLst/>
          </a:prstGeom>
          <a:gradFill>
            <a:gsLst>
              <a:gs pos="0">
                <a:schemeClr val="accent3"/>
              </a:gs>
              <a:gs pos="100000">
                <a:schemeClr val="accent3">
                  <a:hueOff val="2987012"/>
                  <a:satOff val="8321"/>
                  <a:lumOff val="-11781"/>
                  <a:alpha val="60000"/>
                </a:schemeClr>
              </a:gs>
            </a:gsLst>
            <a:lin ang="5400000"/>
          </a:gradFill>
        </p:spPr>
        <p:txBody>
          <a:bodyPr/>
          <a:lstStyle/>
          <a:p>
            <a:pPr marL="0" indent="0" algn="ctr" defTabSz="496570">
              <a:spcBef>
                <a:spcPts val="0"/>
              </a:spcBef>
              <a:buClrTx/>
              <a:buSzTx/>
              <a:buNone/>
              <a:defRPr cap="all" spc="326" sz="2040" u="sng">
                <a:latin typeface="Avenir Heavy"/>
                <a:ea typeface="Avenir Heavy"/>
                <a:cs typeface="Avenir Heavy"/>
                <a:sym typeface="Avenir Heavy"/>
              </a:defRPr>
            </a:pPr>
            <a:r>
              <a:t>Le parcours « avenir »</a:t>
            </a:r>
          </a:p>
          <a:p>
            <a:pPr marL="0" indent="0" algn="ctr" defTabSz="496570">
              <a:spcBef>
                <a:spcPts val="0"/>
              </a:spcBef>
              <a:buClrTx/>
              <a:buSzTx/>
              <a:buNone/>
              <a:defRPr cap="all" spc="326" sz="2040" u="sng">
                <a:latin typeface="Avenir Heavy"/>
                <a:ea typeface="Avenir Heavy"/>
                <a:cs typeface="Avenir Heavy"/>
                <a:sym typeface="Avenir Heavy"/>
              </a:defRPr>
            </a:pPr>
          </a:p>
          <a:p>
            <a:pPr marL="0" indent="0" algn="ctr" defTabSz="496570">
              <a:spcBef>
                <a:spcPts val="0"/>
              </a:spcBef>
              <a:buClrTx/>
              <a:buSzTx/>
              <a:buNone/>
              <a:defRPr cap="all" spc="244" sz="1530">
                <a:latin typeface="Avenir Medium"/>
                <a:ea typeface="Avenir Medium"/>
                <a:cs typeface="Avenir Medium"/>
                <a:sym typeface="Avenir Medium"/>
              </a:defRPr>
            </a:pPr>
            <a:r>
              <a:t>à travers notamment la découverte d’un métier, en l’occurence celui «garde du conservatoire du littoral », du cursus de formation, des conditions de travail, des enjeux et de tous les autres aspects de cette profession.Travail avec la légion étrangère de calvI pour certaines classes.</a:t>
            </a:r>
          </a:p>
          <a:p>
            <a:pPr marL="0" indent="0" algn="ctr" defTabSz="496570">
              <a:spcBef>
                <a:spcPts val="0"/>
              </a:spcBef>
              <a:buClrTx/>
              <a:buSzTx/>
              <a:buNone/>
              <a:defRPr cap="all" spc="244" sz="1530">
                <a:latin typeface="Avenir Medium"/>
                <a:ea typeface="Avenir Medium"/>
                <a:cs typeface="Avenir Medium"/>
                <a:sym typeface="Avenir Medium"/>
              </a:defRPr>
            </a:pPr>
          </a:p>
          <a:p>
            <a:pPr marL="0" indent="0" algn="ctr" defTabSz="496570">
              <a:spcBef>
                <a:spcPts val="0"/>
              </a:spcBef>
              <a:buClrTx/>
              <a:buSzTx/>
              <a:buNone/>
              <a:defRPr cap="all" spc="326" sz="2040">
                <a:latin typeface="Avenir Medium"/>
                <a:ea typeface="Avenir Medium"/>
                <a:cs typeface="Avenir Medium"/>
                <a:sym typeface="Avenir Medium"/>
              </a:defRPr>
            </a:pPr>
          </a:p>
          <a:p>
            <a:pPr marL="0" indent="0" algn="ctr" defTabSz="496570">
              <a:spcBef>
                <a:spcPts val="0"/>
              </a:spcBef>
              <a:buClrTx/>
              <a:buSzTx/>
              <a:buNone/>
              <a:defRPr cap="all" spc="326" sz="2040" u="sng">
                <a:latin typeface="Avenir Heavy"/>
                <a:ea typeface="Avenir Heavy"/>
                <a:cs typeface="Avenir Heavy"/>
                <a:sym typeface="Avenir Heavy"/>
              </a:defRPr>
            </a:pPr>
            <a:r>
              <a:t>Le Parcours « éducation artistique et culturelle »</a:t>
            </a:r>
          </a:p>
          <a:p>
            <a:pPr marL="0" indent="0" algn="ctr" defTabSz="496570">
              <a:spcBef>
                <a:spcPts val="0"/>
              </a:spcBef>
              <a:buClrTx/>
              <a:buSzTx/>
              <a:buNone/>
              <a:defRPr cap="all" spc="244" sz="1530">
                <a:latin typeface="Avenir Medium"/>
                <a:ea typeface="Avenir Medium"/>
                <a:cs typeface="Avenir Medium"/>
                <a:sym typeface="Avenir Medium"/>
              </a:defRPr>
            </a:pPr>
            <a:r>
              <a:t>à travers notamment un travail approfondi sur la culture de la région de balagne et des différents points d’intérêt rencontrés tout au long des randonnées.</a:t>
            </a:r>
          </a:p>
          <a:p>
            <a:pPr marL="0" indent="0" algn="ctr" defTabSz="496570">
              <a:spcBef>
                <a:spcPts val="0"/>
              </a:spcBef>
              <a:buClrTx/>
              <a:buSzTx/>
              <a:buNone/>
              <a:defRPr cap="all" spc="326" sz="2040">
                <a:latin typeface="Avenir Medium"/>
                <a:ea typeface="Avenir Medium"/>
                <a:cs typeface="Avenir Medium"/>
                <a:sym typeface="Avenir Medium"/>
              </a:defRPr>
            </a:pPr>
          </a:p>
          <a:p>
            <a:pPr marL="0" indent="0" algn="ctr" defTabSz="496570">
              <a:spcBef>
                <a:spcPts val="0"/>
              </a:spcBef>
              <a:buClrTx/>
              <a:buSzTx/>
              <a:buNone/>
              <a:defRPr cap="all" spc="326" sz="2040" u="sng">
                <a:latin typeface="Avenir Heavy"/>
                <a:ea typeface="Avenir Heavy"/>
                <a:cs typeface="Avenir Heavy"/>
                <a:sym typeface="Avenir Heavy"/>
              </a:defRPr>
            </a:pPr>
            <a:r>
              <a:t>Parcours « éducatif de santé »</a:t>
            </a:r>
          </a:p>
          <a:p>
            <a:pPr marL="0" indent="0" algn="ctr" defTabSz="496570">
              <a:spcBef>
                <a:spcPts val="0"/>
              </a:spcBef>
              <a:buClrTx/>
              <a:buSzTx/>
              <a:buNone/>
              <a:defRPr cap="all" spc="326" sz="2040" u="sng">
                <a:latin typeface="Avenir Heavy"/>
                <a:ea typeface="Avenir Heavy"/>
                <a:cs typeface="Avenir Heavy"/>
                <a:sym typeface="Avenir Heavy"/>
              </a:defRPr>
            </a:pPr>
            <a:r>
              <a:rPr spc="244" sz="1530" u="none">
                <a:latin typeface="Avenir Medium"/>
                <a:ea typeface="Avenir Medium"/>
                <a:cs typeface="Avenir Medium"/>
                <a:sym typeface="Avenir Medium"/>
              </a:rPr>
              <a:t>à travers la notion d’effort physique et mental indissociable des activités de randonnée et de kayak mais aussi a travers un travail sur la notion de sécurité omniprésente dans ces activités.</a:t>
            </a:r>
            <a:r>
              <a:t>  </a:t>
            </a:r>
          </a:p>
          <a:p>
            <a:pPr marL="0" indent="0" algn="ctr" defTabSz="496570">
              <a:spcBef>
                <a:spcPts val="0"/>
              </a:spcBef>
              <a:buClrTx/>
              <a:buSzTx/>
              <a:buNone/>
              <a:defRPr cap="all" spc="326" sz="2040" u="sng">
                <a:latin typeface="Avenir Heavy"/>
                <a:ea typeface="Avenir Heavy"/>
                <a:cs typeface="Avenir Heavy"/>
                <a:sym typeface="Avenir Heavy"/>
              </a:defRPr>
            </a:pPr>
          </a:p>
          <a:p>
            <a:pPr marL="0" indent="0" algn="ctr" defTabSz="496570">
              <a:spcBef>
                <a:spcPts val="0"/>
              </a:spcBef>
              <a:buClrTx/>
              <a:buSzTx/>
              <a:buNone/>
              <a:defRPr cap="all" spc="326" sz="2040" u="sng">
                <a:latin typeface="Avenir Heavy"/>
                <a:ea typeface="Avenir Heavy"/>
                <a:cs typeface="Avenir Heavy"/>
                <a:sym typeface="Avenir Heavy"/>
              </a:defRPr>
            </a:pPr>
            <a:r>
              <a:t>Le parcours « Citoyen »</a:t>
            </a:r>
          </a:p>
          <a:p>
            <a:pPr marL="0" indent="0" algn="ctr" defTabSz="496570">
              <a:spcBef>
                <a:spcPts val="0"/>
              </a:spcBef>
              <a:buClrTx/>
              <a:buSzTx/>
              <a:buNone/>
              <a:defRPr cap="all" spc="244" sz="1530">
                <a:latin typeface="Avenir Medium"/>
                <a:ea typeface="Avenir Medium"/>
                <a:cs typeface="Avenir Medium"/>
                <a:sym typeface="Avenir Medium"/>
              </a:defRPr>
            </a:pPr>
            <a:r>
              <a:t>Par l’intermédiaire d’un travail sur le Partage des règles, le fait d’assumer des rôles et des responsabilités au sein d’un groupe. mais aussi à partir d’un travail important sur la notion d’éco-citoyenneté. </a:t>
            </a:r>
          </a:p>
        </p:txBody>
      </p:sp>
    </p:spTree>
  </p:cSld>
  <p:clrMapOvr>
    <a:masterClrMapping/>
  </p:clrMapOvr>
  <mc:AlternateContent xmlns:mc="http://schemas.openxmlformats.org/markup-compatibility/2006">
    <mc:Choice xmlns:p14="http://schemas.microsoft.com/office/powerpoint/2010/main" Requires="p14">
      <p:transition spd="fast" advClick="1" p14:dur="750">
        <p:pull dir="l"/>
      </p:transition>
    </mc:Choice>
    <mc:Fallback>
      <p:transition spd="fast">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64" name="Image" descr="Image"/>
          <p:cNvPicPr>
            <a:picLocks noChangeAspect="1"/>
          </p:cNvPicPr>
          <p:nvPr/>
        </p:nvPicPr>
        <p:blipFill>
          <a:blip r:embed="rId2">
            <a:alphaModFix amt="79389"/>
            <a:extLst/>
          </a:blip>
          <a:stretch>
            <a:fillRect/>
          </a:stretch>
        </p:blipFill>
        <p:spPr>
          <a:xfrm>
            <a:off x="-597" y="10557"/>
            <a:ext cx="7639369" cy="4965590"/>
          </a:xfrm>
          <a:prstGeom prst="rect">
            <a:avLst/>
          </a:prstGeom>
          <a:ln w="12700">
            <a:miter lim="400000"/>
          </a:ln>
        </p:spPr>
      </p:pic>
      <p:pic>
        <p:nvPicPr>
          <p:cNvPr id="165" name="Revellata.jpg" descr="Revellata.jpg"/>
          <p:cNvPicPr>
            <a:picLocks noChangeAspect="1"/>
          </p:cNvPicPr>
          <p:nvPr/>
        </p:nvPicPr>
        <p:blipFill>
          <a:blip r:embed="rId3">
            <a:alphaModFix amt="90712"/>
            <a:extLst/>
          </a:blip>
          <a:stretch>
            <a:fillRect/>
          </a:stretch>
        </p:blipFill>
        <p:spPr>
          <a:xfrm>
            <a:off x="-43630" y="5002148"/>
            <a:ext cx="8444415" cy="4749984"/>
          </a:xfrm>
          <a:prstGeom prst="rect">
            <a:avLst/>
          </a:prstGeom>
          <a:ln w="12700">
            <a:miter lim="400000"/>
          </a:ln>
        </p:spPr>
      </p:pic>
      <p:pic>
        <p:nvPicPr>
          <p:cNvPr id="166" name="Image" descr="Image"/>
          <p:cNvPicPr>
            <a:picLocks noChangeAspect="1"/>
          </p:cNvPicPr>
          <p:nvPr/>
        </p:nvPicPr>
        <p:blipFill>
          <a:blip r:embed="rId4">
            <a:extLst/>
          </a:blip>
          <a:stretch>
            <a:fillRect/>
          </a:stretch>
        </p:blipFill>
        <p:spPr>
          <a:xfrm>
            <a:off x="6713973" y="5015519"/>
            <a:ext cx="9449920" cy="4965590"/>
          </a:xfrm>
          <a:prstGeom prst="rect">
            <a:avLst/>
          </a:prstGeom>
          <a:ln w="12700">
            <a:miter lim="400000"/>
          </a:ln>
        </p:spPr>
      </p:pic>
      <p:pic>
        <p:nvPicPr>
          <p:cNvPr id="167" name="Image" descr="Image"/>
          <p:cNvPicPr>
            <a:picLocks noChangeAspect="1"/>
          </p:cNvPicPr>
          <p:nvPr/>
        </p:nvPicPr>
        <p:blipFill>
          <a:blip r:embed="rId5">
            <a:extLst/>
          </a:blip>
          <a:stretch>
            <a:fillRect/>
          </a:stretch>
        </p:blipFill>
        <p:spPr>
          <a:xfrm>
            <a:off x="6711105" y="-38316"/>
            <a:ext cx="6751115" cy="5063336"/>
          </a:xfrm>
          <a:prstGeom prst="rect">
            <a:avLst/>
          </a:prstGeom>
          <a:ln w="12700">
            <a:miter lim="400000"/>
          </a:ln>
        </p:spPr>
      </p:pic>
      <p:sp>
        <p:nvSpPr>
          <p:cNvPr id="168" name="Actions menées"/>
          <p:cNvSpPr/>
          <p:nvPr>
            <p:ph type="title"/>
          </p:nvPr>
        </p:nvSpPr>
        <p:spPr>
          <a:xfrm>
            <a:off x="660400" y="4356918"/>
            <a:ext cx="11684000" cy="1039764"/>
          </a:xfrm>
          <a:prstGeom prst="rect">
            <a:avLst/>
          </a:prstGeom>
          <a:gradFill>
            <a:gsLst>
              <a:gs pos="0">
                <a:schemeClr val="accent5">
                  <a:hueOff val="-129837"/>
                  <a:lumOff val="6998"/>
                </a:schemeClr>
              </a:gs>
              <a:gs pos="100000">
                <a:schemeClr val="accent5">
                  <a:hueOff val="-161200"/>
                  <a:lumOff val="-1194"/>
                  <a:alpha val="60000"/>
                </a:schemeClr>
              </a:gs>
            </a:gsLst>
            <a:lin ang="5400000"/>
          </a:gradFill>
        </p:spPr>
        <p:txBody>
          <a:bodyPr anchor="ctr"/>
          <a:lstStyle>
            <a:lvl1pPr algn="ctr">
              <a:defRPr spc="639" sz="4000">
                <a:latin typeface="Avenir Medium"/>
                <a:ea typeface="Avenir Medium"/>
                <a:cs typeface="Avenir Medium"/>
                <a:sym typeface="Avenir Medium"/>
              </a:defRPr>
            </a:lvl1pPr>
          </a:lstStyle>
          <a:p>
            <a:pPr/>
            <a:r>
              <a:t>Actions menées</a:t>
            </a:r>
          </a:p>
        </p:txBody>
      </p:sp>
    </p:spTree>
  </p:cSld>
  <p:clrMapOvr>
    <a:masterClrMapping/>
  </p:clrMapOvr>
  <mc:AlternateContent xmlns:mc="http://schemas.openxmlformats.org/markup-compatibility/2006">
    <mc:Choice xmlns:p14="http://schemas.microsoft.com/office/powerpoint/2010/main" Requires="p14">
      <p:transition spd="fast" advClick="1" p14:dur="750">
        <p:pull dir="l"/>
      </p:transition>
    </mc:Choice>
    <mc:Fallback>
      <p:transition spd="fast">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70" name="Image" descr="Image"/>
          <p:cNvPicPr>
            <a:picLocks noChangeAspect="1"/>
          </p:cNvPicPr>
          <p:nvPr/>
        </p:nvPicPr>
        <p:blipFill>
          <a:blip r:embed="rId2">
            <a:alphaModFix amt="79389"/>
            <a:extLst/>
          </a:blip>
          <a:stretch>
            <a:fillRect/>
          </a:stretch>
        </p:blipFill>
        <p:spPr>
          <a:xfrm>
            <a:off x="-795526" y="-67965"/>
            <a:ext cx="14812446" cy="9628089"/>
          </a:xfrm>
          <a:prstGeom prst="rect">
            <a:avLst/>
          </a:prstGeom>
          <a:ln w="12700">
            <a:miter lim="400000"/>
          </a:ln>
        </p:spPr>
      </p:pic>
      <p:sp>
        <p:nvSpPr>
          <p:cNvPr id="171" name="La pinède"/>
          <p:cNvSpPr/>
          <p:nvPr>
            <p:ph type="title"/>
          </p:nvPr>
        </p:nvSpPr>
        <p:spPr>
          <a:xfrm>
            <a:off x="660400" y="609600"/>
            <a:ext cx="11684000" cy="1039763"/>
          </a:xfrm>
          <a:prstGeom prst="rect">
            <a:avLst/>
          </a:prstGeom>
          <a:gradFill>
            <a:gsLst>
              <a:gs pos="0">
                <a:schemeClr val="accent5">
                  <a:hueOff val="-129837"/>
                  <a:lumOff val="6998"/>
                </a:schemeClr>
              </a:gs>
              <a:gs pos="100000">
                <a:schemeClr val="accent5">
                  <a:hueOff val="-161200"/>
                  <a:lumOff val="-1194"/>
                  <a:alpha val="60000"/>
                </a:schemeClr>
              </a:gs>
            </a:gsLst>
            <a:lin ang="5400000"/>
          </a:gradFill>
        </p:spPr>
        <p:txBody>
          <a:bodyPr anchor="ctr"/>
          <a:lstStyle>
            <a:lvl1pPr algn="ctr">
              <a:defRPr spc="639" sz="4000">
                <a:latin typeface="Avenir Medium"/>
                <a:ea typeface="Avenir Medium"/>
                <a:cs typeface="Avenir Medium"/>
                <a:sym typeface="Avenir Medium"/>
              </a:defRPr>
            </a:lvl1pPr>
          </a:lstStyle>
          <a:p>
            <a:pPr/>
            <a:r>
              <a:t>La pinède</a:t>
            </a:r>
          </a:p>
        </p:txBody>
      </p:sp>
      <p:sp>
        <p:nvSpPr>
          <p:cNvPr id="172" name="Journée organisée autour d’un parcours multi-ateliers(2 ou 3 classes):…"/>
          <p:cNvSpPr/>
          <p:nvPr>
            <p:ph type="body" idx="1"/>
          </p:nvPr>
        </p:nvSpPr>
        <p:spPr>
          <a:xfrm>
            <a:off x="660400" y="2025650"/>
            <a:ext cx="11684000" cy="6718300"/>
          </a:xfrm>
          <a:prstGeom prst="rect">
            <a:avLst/>
          </a:prstGeom>
          <a:gradFill>
            <a:gsLst>
              <a:gs pos="0">
                <a:schemeClr val="accent3"/>
              </a:gs>
              <a:gs pos="100000">
                <a:schemeClr val="accent3">
                  <a:hueOff val="2987012"/>
                  <a:satOff val="8321"/>
                  <a:lumOff val="-11781"/>
                  <a:alpha val="60000"/>
                </a:schemeClr>
              </a:gs>
            </a:gsLst>
            <a:lin ang="5400000"/>
          </a:gradFill>
        </p:spPr>
        <p:txBody>
          <a:bodyPr/>
          <a:lstStyle/>
          <a:p>
            <a:pPr marL="0" indent="0" algn="ctr" defTabSz="560831">
              <a:spcBef>
                <a:spcPts val="0"/>
              </a:spcBef>
              <a:buClrTx/>
              <a:buSzTx/>
              <a:buNone/>
              <a:defRPr cap="all" spc="368" sz="2304" u="sng">
                <a:latin typeface="Avenir Heavy"/>
                <a:ea typeface="Avenir Heavy"/>
                <a:cs typeface="Avenir Heavy"/>
                <a:sym typeface="Avenir Heavy"/>
              </a:defRPr>
            </a:pPr>
            <a:r>
              <a:t>Journée organisée autour d’un parcours multi-ateliers(2 ou 3 classes):</a:t>
            </a:r>
          </a:p>
          <a:p>
            <a:pPr marL="0" indent="0" algn="ctr" defTabSz="560831">
              <a:spcBef>
                <a:spcPts val="0"/>
              </a:spcBef>
              <a:buClrTx/>
              <a:buSzTx/>
              <a:buNone/>
              <a:defRPr cap="all" spc="368" sz="2304" u="sng">
                <a:latin typeface="Avenir Medium"/>
                <a:ea typeface="Avenir Medium"/>
                <a:cs typeface="Avenir Medium"/>
                <a:sym typeface="Avenir Medium"/>
              </a:defRPr>
            </a:pPr>
          </a:p>
          <a:p>
            <a:pPr marL="0" indent="0" algn="ctr" defTabSz="560831">
              <a:spcBef>
                <a:spcPts val="0"/>
              </a:spcBef>
              <a:buClrTx/>
              <a:buSzTx/>
              <a:buNone/>
              <a:defRPr cap="all" spc="276" sz="1727">
                <a:latin typeface="Avenir Medium"/>
                <a:ea typeface="Avenir Medium"/>
                <a:cs typeface="Avenir Medium"/>
                <a:sym typeface="Avenir Medium"/>
              </a:defRPr>
            </a:pPr>
            <a:r>
              <a:t>-Atelier conservatoire du Littoral (Présenté par « I sbuleca mare »)</a:t>
            </a:r>
            <a:r>
              <a:rPr>
                <a:latin typeface="Avenir Heavy"/>
                <a:ea typeface="Avenir Heavy"/>
                <a:cs typeface="Avenir Heavy"/>
                <a:sym typeface="Avenir Heavy"/>
              </a:rPr>
              <a:t> </a:t>
            </a:r>
            <a:endParaRPr>
              <a:latin typeface="Avenir Heavy"/>
              <a:ea typeface="Avenir Heavy"/>
              <a:cs typeface="Avenir Heavy"/>
              <a:sym typeface="Avenir Heavy"/>
            </a:endParaRPr>
          </a:p>
          <a:p>
            <a:pPr marL="0" indent="0" algn="ctr" defTabSz="560831">
              <a:spcBef>
                <a:spcPts val="0"/>
              </a:spcBef>
              <a:buClrTx/>
              <a:buSzTx/>
              <a:buNone/>
              <a:defRPr cap="all" spc="276" sz="1727">
                <a:latin typeface="Avenir Medium"/>
                <a:ea typeface="Avenir Medium"/>
                <a:cs typeface="Avenir Medium"/>
                <a:sym typeface="Avenir Medium"/>
              </a:defRPr>
            </a:pPr>
            <a:r>
              <a:rPr>
                <a:solidFill>
                  <a:schemeClr val="accent5">
                    <a:lumOff val="7000"/>
                  </a:schemeClr>
                </a:solidFill>
                <a:latin typeface="Avenir Heavy"/>
                <a:ea typeface="Avenir Heavy"/>
                <a:cs typeface="Avenir Heavy"/>
                <a:sym typeface="Avenir Heavy"/>
              </a:rPr>
              <a:t>(avec un questionnaire sur 10 Points)</a:t>
            </a:r>
          </a:p>
          <a:p>
            <a:pPr marL="0" indent="0" algn="ctr" defTabSz="560831">
              <a:spcBef>
                <a:spcPts val="0"/>
              </a:spcBef>
              <a:buClrTx/>
              <a:buSzTx/>
              <a:buNone/>
              <a:defRPr cap="all" spc="276" sz="1727">
                <a:latin typeface="Avenir Medium"/>
                <a:ea typeface="Avenir Medium"/>
                <a:cs typeface="Avenir Medium"/>
                <a:sym typeface="Avenir Medium"/>
              </a:defRPr>
            </a:pPr>
            <a:r>
              <a:t>- Atelier sur l’éco-citoyenneté et l’écologie</a:t>
            </a:r>
          </a:p>
          <a:p>
            <a:pPr marL="0" indent="0" algn="ctr" defTabSz="560831">
              <a:spcBef>
                <a:spcPts val="0"/>
              </a:spcBef>
              <a:buClrTx/>
              <a:buSzTx/>
              <a:buNone/>
              <a:defRPr cap="all" spc="276" sz="1727">
                <a:latin typeface="Avenir Medium"/>
                <a:ea typeface="Avenir Medium"/>
                <a:cs typeface="Avenir Medium"/>
                <a:sym typeface="Avenir Medium"/>
              </a:defRPr>
            </a:pPr>
            <a:r>
              <a:t> </a:t>
            </a:r>
            <a:r>
              <a:rPr>
                <a:solidFill>
                  <a:schemeClr val="accent5">
                    <a:lumOff val="7000"/>
                  </a:schemeClr>
                </a:solidFill>
                <a:latin typeface="Avenir Heavy"/>
                <a:ea typeface="Avenir Heavy"/>
                <a:cs typeface="Avenir Heavy"/>
                <a:sym typeface="Avenir Heavy"/>
              </a:rPr>
              <a:t>(avec un questionnaire sur 10 Points)</a:t>
            </a:r>
          </a:p>
          <a:p>
            <a:pPr marL="0" indent="0" algn="ctr" defTabSz="560831">
              <a:spcBef>
                <a:spcPts val="0"/>
              </a:spcBef>
              <a:buClrTx/>
              <a:buSzTx/>
              <a:buNone/>
              <a:defRPr cap="all" spc="276" sz="1727">
                <a:latin typeface="Avenir Medium"/>
                <a:ea typeface="Avenir Medium"/>
                <a:cs typeface="Avenir Medium"/>
                <a:sym typeface="Avenir Medium"/>
              </a:defRPr>
            </a:pPr>
            <a:r>
              <a:t>-Course d’orientation</a:t>
            </a:r>
          </a:p>
          <a:p>
            <a:pPr marL="0" indent="0" algn="ctr" defTabSz="560831">
              <a:spcBef>
                <a:spcPts val="0"/>
              </a:spcBef>
              <a:buClrTx/>
              <a:buSzTx/>
              <a:buNone/>
              <a:defRPr cap="all" spc="276" sz="1727">
                <a:latin typeface="Avenir Medium"/>
                <a:ea typeface="Avenir Medium"/>
                <a:cs typeface="Avenir Medium"/>
                <a:sym typeface="Avenir Medium"/>
              </a:defRPr>
            </a:pPr>
            <a:r>
              <a:t> </a:t>
            </a:r>
            <a:r>
              <a:rPr>
                <a:solidFill>
                  <a:schemeClr val="accent5">
                    <a:lumOff val="7000"/>
                  </a:schemeClr>
                </a:solidFill>
                <a:latin typeface="Avenir Heavy"/>
                <a:ea typeface="Avenir Heavy"/>
                <a:cs typeface="Avenir Heavy"/>
                <a:sym typeface="Avenir Heavy"/>
              </a:rPr>
              <a:t>(1er-10 points / 2ème-8 points / 3ème-6 points /4ème-4 points)</a:t>
            </a:r>
          </a:p>
          <a:p>
            <a:pPr marL="0" indent="0" algn="ctr" defTabSz="560831">
              <a:spcBef>
                <a:spcPts val="0"/>
              </a:spcBef>
              <a:buClrTx/>
              <a:buSzTx/>
              <a:buNone/>
              <a:defRPr cap="all" spc="276" sz="1727">
                <a:latin typeface="Avenir Medium"/>
                <a:ea typeface="Avenir Medium"/>
                <a:cs typeface="Avenir Medium"/>
                <a:sym typeface="Avenir Medium"/>
              </a:defRPr>
            </a:pPr>
            <a:r>
              <a:t>-Kayak ou paddle </a:t>
            </a:r>
          </a:p>
          <a:p>
            <a:pPr marL="0" indent="0" algn="ctr" defTabSz="560831">
              <a:spcBef>
                <a:spcPts val="0"/>
              </a:spcBef>
              <a:buClrTx/>
              <a:buSzTx/>
              <a:buNone/>
              <a:defRPr cap="all" spc="276" sz="1727">
                <a:latin typeface="Avenir Medium"/>
                <a:ea typeface="Avenir Medium"/>
                <a:cs typeface="Avenir Medium"/>
                <a:sym typeface="Avenir Medium"/>
              </a:defRPr>
            </a:pPr>
            <a:r>
              <a:rPr>
                <a:solidFill>
                  <a:schemeClr val="accent5">
                    <a:lumOff val="7000"/>
                  </a:schemeClr>
                </a:solidFill>
                <a:latin typeface="Avenir Heavy"/>
                <a:ea typeface="Avenir Heavy"/>
                <a:cs typeface="Avenir Heavy"/>
                <a:sym typeface="Avenir Heavy"/>
              </a:rPr>
              <a:t>(1er-10 points / 2ème-8 points / 3ème-6 points /4ème-4 points)</a:t>
            </a:r>
          </a:p>
          <a:p>
            <a:pPr marL="0" indent="0" algn="ctr" defTabSz="560831">
              <a:spcBef>
                <a:spcPts val="0"/>
              </a:spcBef>
              <a:buClrTx/>
              <a:buSzTx/>
              <a:buNone/>
              <a:defRPr cap="all" spc="276" sz="1727">
                <a:latin typeface="Avenir Medium"/>
                <a:ea typeface="Avenir Medium"/>
                <a:cs typeface="Avenir Medium"/>
                <a:sym typeface="Avenir Medium"/>
              </a:defRPr>
            </a:pPr>
            <a:r>
              <a:t>- Course aux déchets</a:t>
            </a:r>
          </a:p>
          <a:p>
            <a:pPr marL="0" indent="0" algn="ctr" defTabSz="560831">
              <a:spcBef>
                <a:spcPts val="0"/>
              </a:spcBef>
              <a:buClrTx/>
              <a:buSzTx/>
              <a:buNone/>
              <a:defRPr cap="all" spc="276" sz="1727">
                <a:latin typeface="Avenir Medium"/>
                <a:ea typeface="Avenir Medium"/>
                <a:cs typeface="Avenir Medium"/>
                <a:sym typeface="Avenir Medium"/>
              </a:defRPr>
            </a:pPr>
          </a:p>
          <a:p>
            <a:pPr marL="0" indent="0" algn="ctr" defTabSz="560831">
              <a:spcBef>
                <a:spcPts val="0"/>
              </a:spcBef>
              <a:buClrTx/>
              <a:buSzTx/>
              <a:buNone/>
              <a:defRPr cap="all" spc="276" sz="1727">
                <a:latin typeface="Avenir Medium"/>
                <a:ea typeface="Avenir Medium"/>
                <a:cs typeface="Avenir Medium"/>
                <a:sym typeface="Avenir Medium"/>
              </a:defRPr>
            </a:pPr>
            <a:r>
              <a:rPr u="sng">
                <a:latin typeface="Avenir Heavy"/>
                <a:ea typeface="Avenir Heavy"/>
                <a:cs typeface="Avenir Heavy"/>
                <a:sym typeface="Avenir Heavy"/>
              </a:rPr>
              <a:t>BUT:</a:t>
            </a:r>
            <a:r>
              <a:t> Gagner le maximum de points par équipe pour faire gagner le challenge à sa classe.</a:t>
            </a:r>
          </a:p>
          <a:p>
            <a:pPr marL="0" indent="0" algn="ctr" defTabSz="560831">
              <a:spcBef>
                <a:spcPts val="0"/>
              </a:spcBef>
              <a:buClrTx/>
              <a:buSzTx/>
              <a:buNone/>
              <a:defRPr cap="all" spc="276" sz="1727">
                <a:latin typeface="Avenir Medium"/>
                <a:ea typeface="Avenir Medium"/>
                <a:cs typeface="Avenir Medium"/>
                <a:sym typeface="Avenir Medium"/>
              </a:defRPr>
            </a:pPr>
          </a:p>
          <a:p>
            <a:pPr marL="0" indent="0" algn="ctr" defTabSz="560831">
              <a:spcBef>
                <a:spcPts val="0"/>
              </a:spcBef>
              <a:buClrTx/>
              <a:buSzTx/>
              <a:buNone/>
              <a:defRPr cap="all" spc="368" sz="2304" u="sng">
                <a:latin typeface="Avenir Medium"/>
                <a:ea typeface="Avenir Medium"/>
                <a:cs typeface="Avenir Medium"/>
                <a:sym typeface="Avenir Medium"/>
              </a:defRPr>
            </a:pPr>
            <a:r>
              <a:t>Objectif:</a:t>
            </a:r>
          </a:p>
          <a:p>
            <a:pPr marL="0" indent="0" algn="ctr" defTabSz="560831">
              <a:spcBef>
                <a:spcPts val="0"/>
              </a:spcBef>
              <a:buClrTx/>
              <a:buSzTx/>
              <a:buNone/>
              <a:defRPr cap="all" spc="368" sz="2304">
                <a:latin typeface="Avenir Medium"/>
                <a:ea typeface="Avenir Medium"/>
                <a:cs typeface="Avenir Medium"/>
                <a:sym typeface="Avenir Medium"/>
              </a:defRPr>
            </a:pPr>
            <a:r>
              <a:t>Découvrir le Thème de l’EPI (Ecologie/Eco-citoyenneté et activités de pleine nature)</a:t>
            </a:r>
          </a:p>
        </p:txBody>
      </p:sp>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74" name="Image" descr="Image"/>
          <p:cNvPicPr>
            <a:picLocks noChangeAspect="1"/>
          </p:cNvPicPr>
          <p:nvPr>
            <p:ph type="pic" idx="15"/>
          </p:nvPr>
        </p:nvPicPr>
        <p:blipFill>
          <a:blip r:embed="rId2">
            <a:extLst/>
          </a:blip>
          <a:srcRect l="25000" t="0" r="25000" b="0"/>
          <a:stretch>
            <a:fillRect/>
          </a:stretch>
        </p:blipFill>
        <p:spPr>
          <a:xfrm>
            <a:off x="0" y="-621618"/>
            <a:ext cx="7331224" cy="10996836"/>
          </a:xfrm>
          <a:prstGeom prst="rect">
            <a:avLst/>
          </a:prstGeom>
        </p:spPr>
      </p:pic>
      <p:pic>
        <p:nvPicPr>
          <p:cNvPr id="175" name="Image" descr="Image"/>
          <p:cNvPicPr>
            <a:picLocks noChangeAspect="0"/>
          </p:cNvPicPr>
          <p:nvPr>
            <p:ph type="pic" idx="13"/>
          </p:nvPr>
        </p:nvPicPr>
        <p:blipFill>
          <a:blip r:embed="rId3">
            <a:extLst/>
          </a:blip>
          <a:srcRect l="0" t="0" r="0" b="0"/>
          <a:stretch>
            <a:fillRect/>
          </a:stretch>
        </p:blipFill>
        <p:spPr>
          <a:xfrm>
            <a:off x="6830317" y="4874617"/>
            <a:ext cx="6337224" cy="4881315"/>
          </a:xfrm>
          <a:prstGeom prst="rect">
            <a:avLst/>
          </a:prstGeom>
        </p:spPr>
      </p:pic>
      <p:pic>
        <p:nvPicPr>
          <p:cNvPr id="176" name="Image" descr="Image"/>
          <p:cNvPicPr>
            <a:picLocks noChangeAspect="0"/>
          </p:cNvPicPr>
          <p:nvPr>
            <p:ph type="pic" idx="14"/>
          </p:nvPr>
        </p:nvPicPr>
        <p:blipFill>
          <a:blip r:embed="rId4">
            <a:extLst/>
          </a:blip>
          <a:srcRect l="0" t="0" r="0" b="0"/>
          <a:stretch>
            <a:fillRect/>
          </a:stretch>
        </p:blipFill>
        <p:spPr>
          <a:xfrm>
            <a:off x="6821785" y="0"/>
            <a:ext cx="6183010" cy="4876800"/>
          </a:xfrm>
          <a:prstGeom prst="rect">
            <a:avLst/>
          </a:prstGeom>
        </p:spPr>
      </p:pic>
      <p:pic>
        <p:nvPicPr>
          <p:cNvPr id="177" name="Image" descr="Image"/>
          <p:cNvPicPr>
            <a:picLocks noChangeAspect="0"/>
          </p:cNvPicPr>
          <p:nvPr/>
        </p:nvPicPr>
        <p:blipFill>
          <a:blip r:embed="rId5">
            <a:extLst/>
          </a:blip>
          <a:stretch>
            <a:fillRect/>
          </a:stretch>
        </p:blipFill>
        <p:spPr>
          <a:xfrm>
            <a:off x="6818396" y="3873456"/>
            <a:ext cx="6360915" cy="3383100"/>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fast" advClick="1" p14:dur="750">
        <p:pull dir="l"/>
      </p:transition>
    </mc:Choice>
    <mc:Fallback>
      <p:transition spd="fast">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79" name="Revellata.jpg" descr="Revellata.jpg"/>
          <p:cNvPicPr>
            <a:picLocks noChangeAspect="1"/>
          </p:cNvPicPr>
          <p:nvPr/>
        </p:nvPicPr>
        <p:blipFill>
          <a:blip r:embed="rId2">
            <a:alphaModFix amt="90712"/>
            <a:extLst/>
          </a:blip>
          <a:stretch>
            <a:fillRect/>
          </a:stretch>
        </p:blipFill>
        <p:spPr>
          <a:xfrm>
            <a:off x="-2167467" y="17363"/>
            <a:ext cx="17339734" cy="9753601"/>
          </a:xfrm>
          <a:prstGeom prst="rect">
            <a:avLst/>
          </a:prstGeom>
          <a:ln w="12700">
            <a:miter lim="400000"/>
          </a:ln>
        </p:spPr>
      </p:pic>
      <p:sp>
        <p:nvSpPr>
          <p:cNvPr id="180" name="Sentier de la Revellata"/>
          <p:cNvSpPr/>
          <p:nvPr>
            <p:ph type="title"/>
          </p:nvPr>
        </p:nvSpPr>
        <p:spPr>
          <a:xfrm>
            <a:off x="660400" y="609600"/>
            <a:ext cx="11684000" cy="1115318"/>
          </a:xfrm>
          <a:prstGeom prst="rect">
            <a:avLst/>
          </a:prstGeom>
          <a:gradFill>
            <a:gsLst>
              <a:gs pos="0">
                <a:schemeClr val="accent5">
                  <a:hueOff val="-129837"/>
                  <a:lumOff val="6998"/>
                </a:schemeClr>
              </a:gs>
              <a:gs pos="100000">
                <a:schemeClr val="accent5">
                  <a:hueOff val="-161200"/>
                  <a:lumOff val="-1194"/>
                  <a:alpha val="60000"/>
                </a:schemeClr>
              </a:gs>
            </a:gsLst>
            <a:lin ang="5400000"/>
          </a:gradFill>
        </p:spPr>
        <p:txBody>
          <a:bodyPr anchor="ctr"/>
          <a:lstStyle>
            <a:lvl1pPr algn="ctr">
              <a:defRPr spc="624" sz="3900">
                <a:latin typeface="Avenir Medium"/>
                <a:ea typeface="Avenir Medium"/>
                <a:cs typeface="Avenir Medium"/>
                <a:sym typeface="Avenir Medium"/>
              </a:defRPr>
            </a:lvl1pPr>
          </a:lstStyle>
          <a:p>
            <a:pPr/>
            <a:r>
              <a:t>Sentier de la Revellata</a:t>
            </a:r>
          </a:p>
        </p:txBody>
      </p:sp>
      <p:sp>
        <p:nvSpPr>
          <p:cNvPr id="181" name="Randonnée au départ du collège jusqu’a la plage de l’alga. le groupe sera guidé par des professeurs du collège ainsi qu’un garde du littoral qui leur expliquera les différents enjeux de la journée tout au long de cette marche.…"/>
          <p:cNvSpPr txBox="1"/>
          <p:nvPr>
            <p:ph type="body" idx="1"/>
          </p:nvPr>
        </p:nvSpPr>
        <p:spPr>
          <a:xfrm>
            <a:off x="660400" y="2025650"/>
            <a:ext cx="11684000" cy="6718300"/>
          </a:xfrm>
          <a:prstGeom prst="rect">
            <a:avLst/>
          </a:prstGeom>
          <a:gradFill>
            <a:gsLst>
              <a:gs pos="0">
                <a:schemeClr val="accent3"/>
              </a:gs>
              <a:gs pos="100000">
                <a:schemeClr val="accent3">
                  <a:hueOff val="2987012"/>
                  <a:satOff val="8321"/>
                  <a:lumOff val="-11781"/>
                  <a:alpha val="60000"/>
                </a:schemeClr>
              </a:gs>
            </a:gsLst>
            <a:lin ang="5400000"/>
          </a:gradFill>
        </p:spPr>
        <p:txBody>
          <a:bodyPr/>
          <a:lstStyle/>
          <a:p>
            <a:pPr marL="0" indent="0" algn="ctr">
              <a:spcBef>
                <a:spcPts val="0"/>
              </a:spcBef>
              <a:buClrTx/>
              <a:buSzTx/>
              <a:buNone/>
              <a:defRPr cap="all" spc="384" sz="2400">
                <a:latin typeface="Avenir Medium"/>
                <a:ea typeface="Avenir Medium"/>
                <a:cs typeface="Avenir Medium"/>
                <a:sym typeface="Avenir Medium"/>
              </a:defRPr>
            </a:pPr>
            <a:r>
              <a:t>Randonnée au départ du collège jusqu’a la plage de l’alga. le groupe sera guidé par des professeurs du collège ainsi qu’un garde du littoral qui leur expliquera les différents enjeux de la journée tout au long de cette marche.</a:t>
            </a:r>
          </a:p>
          <a:p>
            <a:pPr marL="0" indent="0" algn="ctr">
              <a:spcBef>
                <a:spcPts val="0"/>
              </a:spcBef>
              <a:buClrTx/>
              <a:buSzTx/>
              <a:buNone/>
              <a:defRPr cap="all" spc="384" sz="2400">
                <a:latin typeface="Avenir Medium"/>
                <a:ea typeface="Avenir Medium"/>
                <a:cs typeface="Avenir Medium"/>
                <a:sym typeface="Avenir Medium"/>
              </a:defRPr>
            </a:pPr>
          </a:p>
          <a:p>
            <a:pPr marL="0" indent="0" algn="ctr">
              <a:spcBef>
                <a:spcPts val="0"/>
              </a:spcBef>
              <a:buClrTx/>
              <a:buSzTx/>
              <a:buNone/>
              <a:defRPr cap="all" spc="384" sz="2400">
                <a:latin typeface="Avenir Medium"/>
                <a:ea typeface="Avenir Medium"/>
                <a:cs typeface="Avenir Medium"/>
                <a:sym typeface="Avenir Medium"/>
              </a:defRPr>
            </a:pPr>
            <a:r>
              <a:t>Les groupes se déplaçant à pied auront aussi pour objectif de nettoyer le sentier du littoral. </a:t>
            </a:r>
          </a:p>
          <a:p>
            <a:pPr marL="0" indent="0" algn="ctr">
              <a:spcBef>
                <a:spcPts val="0"/>
              </a:spcBef>
              <a:buClrTx/>
              <a:buSzTx/>
              <a:buNone/>
              <a:defRPr cap="all" spc="384" sz="2400">
                <a:latin typeface="Avenir Medium"/>
                <a:ea typeface="Avenir Medium"/>
                <a:cs typeface="Avenir Medium"/>
                <a:sym typeface="Avenir Medium"/>
              </a:defRPr>
            </a:pPr>
          </a:p>
          <a:p>
            <a:pPr marL="0" indent="0" algn="ctr">
              <a:spcBef>
                <a:spcPts val="0"/>
              </a:spcBef>
              <a:buClrTx/>
              <a:buSzTx/>
              <a:buNone/>
              <a:defRPr cap="all" spc="384" sz="2400">
                <a:latin typeface="Avenir Medium"/>
                <a:ea typeface="Avenir Medium"/>
                <a:cs typeface="Avenir Medium"/>
                <a:sym typeface="Avenir Medium"/>
              </a:defRPr>
            </a:pPr>
            <a:r>
              <a:t>Une fois à la plage de l’alga, les élèves seront répartis par groupes et se déplaceront sur les différents ateliers menés par des agents du conservatoire (Travail sur la faune et la flore, le métier de garde du littoral et sur les posidonies). </a:t>
            </a:r>
          </a:p>
        </p:txBody>
      </p:sp>
    </p:spTree>
  </p:cSld>
  <p:clrMapOvr>
    <a:masterClrMapping/>
  </p:clrMapOvr>
  <mc:AlternateContent xmlns:mc="http://schemas.openxmlformats.org/markup-compatibility/2006">
    <mc:Choice xmlns:p14="http://schemas.microsoft.com/office/powerpoint/2010/main" Requires="p14">
      <p:transition spd="fast" advClick="1" p14:dur="750">
        <p:dissolve/>
      </p:transition>
    </mc:Choice>
    <mc:Fallback>
      <p:transition spd="fast">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83" name="Image" descr="Image"/>
          <p:cNvPicPr>
            <a:picLocks noChangeAspect="1"/>
          </p:cNvPicPr>
          <p:nvPr/>
        </p:nvPicPr>
        <p:blipFill>
          <a:blip r:embed="rId2">
            <a:extLst/>
          </a:blip>
          <a:stretch>
            <a:fillRect/>
          </a:stretch>
        </p:blipFill>
        <p:spPr>
          <a:xfrm>
            <a:off x="-167538" y="-416788"/>
            <a:ext cx="13339876" cy="6484662"/>
          </a:xfrm>
          <a:prstGeom prst="rect">
            <a:avLst/>
          </a:prstGeom>
          <a:ln w="12700">
            <a:miter lim="400000"/>
          </a:ln>
        </p:spPr>
      </p:pic>
      <p:pic>
        <p:nvPicPr>
          <p:cNvPr id="184" name="Image" descr="Image"/>
          <p:cNvPicPr>
            <a:picLocks noChangeAspect="1"/>
          </p:cNvPicPr>
          <p:nvPr/>
        </p:nvPicPr>
        <p:blipFill>
          <a:blip r:embed="rId3">
            <a:extLst/>
          </a:blip>
          <a:stretch>
            <a:fillRect/>
          </a:stretch>
        </p:blipFill>
        <p:spPr>
          <a:xfrm>
            <a:off x="-69390" y="5586955"/>
            <a:ext cx="9577290" cy="4655627"/>
          </a:xfrm>
          <a:prstGeom prst="rect">
            <a:avLst/>
          </a:prstGeom>
          <a:ln w="12700">
            <a:miter lim="400000"/>
          </a:ln>
        </p:spPr>
      </p:pic>
      <p:pic>
        <p:nvPicPr>
          <p:cNvPr id="185" name="Image" descr="Image"/>
          <p:cNvPicPr>
            <a:picLocks noChangeAspect="1"/>
          </p:cNvPicPr>
          <p:nvPr/>
        </p:nvPicPr>
        <p:blipFill>
          <a:blip r:embed="rId4">
            <a:extLst/>
          </a:blip>
          <a:stretch>
            <a:fillRect/>
          </a:stretch>
        </p:blipFill>
        <p:spPr>
          <a:xfrm>
            <a:off x="6952502" y="5601901"/>
            <a:ext cx="8818901" cy="4286966"/>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fast" advClick="1" p14:dur="750">
        <p:pull dir="l"/>
      </p:transition>
    </mc:Choice>
    <mc:Fallback>
      <p:transition spd="fast">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87" name="Image" descr="Image"/>
          <p:cNvPicPr>
            <a:picLocks noChangeAspect="1"/>
          </p:cNvPicPr>
          <p:nvPr/>
        </p:nvPicPr>
        <p:blipFill>
          <a:blip r:embed="rId2">
            <a:extLst/>
          </a:blip>
          <a:srcRect l="772" t="0" r="7292" b="0"/>
          <a:stretch>
            <a:fillRect/>
          </a:stretch>
        </p:blipFill>
        <p:spPr>
          <a:xfrm>
            <a:off x="4966762" y="-106862"/>
            <a:ext cx="9239194" cy="4885273"/>
          </a:xfrm>
          <a:prstGeom prst="rect">
            <a:avLst/>
          </a:prstGeom>
          <a:ln w="12700">
            <a:miter lim="400000"/>
          </a:ln>
        </p:spPr>
      </p:pic>
      <p:pic>
        <p:nvPicPr>
          <p:cNvPr id="188" name="Image" descr="Image"/>
          <p:cNvPicPr>
            <a:picLocks noChangeAspect="0"/>
          </p:cNvPicPr>
          <p:nvPr/>
        </p:nvPicPr>
        <p:blipFill>
          <a:blip r:embed="rId3">
            <a:extLst/>
          </a:blip>
          <a:srcRect l="0" t="0" r="16810" b="0"/>
          <a:stretch>
            <a:fillRect/>
          </a:stretch>
        </p:blipFill>
        <p:spPr>
          <a:xfrm>
            <a:off x="-1246957" y="4777825"/>
            <a:ext cx="7547436" cy="4996280"/>
          </a:xfrm>
          <a:prstGeom prst="rect">
            <a:avLst/>
          </a:prstGeom>
          <a:ln w="12700">
            <a:miter lim="400000"/>
          </a:ln>
        </p:spPr>
      </p:pic>
      <p:pic>
        <p:nvPicPr>
          <p:cNvPr id="189" name="Image" descr="Image"/>
          <p:cNvPicPr>
            <a:picLocks noChangeAspect="1"/>
          </p:cNvPicPr>
          <p:nvPr/>
        </p:nvPicPr>
        <p:blipFill>
          <a:blip r:embed="rId4">
            <a:extLst/>
          </a:blip>
          <a:stretch>
            <a:fillRect/>
          </a:stretch>
        </p:blipFill>
        <p:spPr>
          <a:xfrm>
            <a:off x="6199628" y="4777825"/>
            <a:ext cx="10278020" cy="4996260"/>
          </a:xfrm>
          <a:prstGeom prst="rect">
            <a:avLst/>
          </a:prstGeom>
          <a:ln w="12700">
            <a:miter lim="400000"/>
          </a:ln>
        </p:spPr>
      </p:pic>
      <p:pic>
        <p:nvPicPr>
          <p:cNvPr id="190" name="Image" descr="Image"/>
          <p:cNvPicPr>
            <a:picLocks noChangeAspect="0"/>
          </p:cNvPicPr>
          <p:nvPr/>
        </p:nvPicPr>
        <p:blipFill>
          <a:blip r:embed="rId5">
            <a:extLst/>
          </a:blip>
          <a:srcRect l="0" t="0" r="29441" b="0"/>
          <a:stretch>
            <a:fillRect/>
          </a:stretch>
        </p:blipFill>
        <p:spPr>
          <a:xfrm>
            <a:off x="-884610" y="-103268"/>
            <a:ext cx="7077986" cy="4878123"/>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fast" advClick="1" p14:dur="750">
        <p:pull dir="l"/>
      </p:transition>
    </mc:Choice>
    <mc:Fallback>
      <p:transition spd="fast">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92" name="Image" descr="Image"/>
          <p:cNvPicPr>
            <a:picLocks noChangeAspect="1"/>
          </p:cNvPicPr>
          <p:nvPr/>
        </p:nvPicPr>
        <p:blipFill>
          <a:blip r:embed="rId2">
            <a:alphaModFix amt="85885"/>
            <a:extLst/>
          </a:blip>
          <a:stretch>
            <a:fillRect/>
          </a:stretch>
        </p:blipFill>
        <p:spPr>
          <a:xfrm>
            <a:off x="-1237396" y="-77742"/>
            <a:ext cx="18857792" cy="9909084"/>
          </a:xfrm>
          <a:prstGeom prst="rect">
            <a:avLst/>
          </a:prstGeom>
          <a:ln w="12700">
            <a:miter lim="400000"/>
          </a:ln>
        </p:spPr>
      </p:pic>
      <p:sp>
        <p:nvSpPr>
          <p:cNvPr id="193" name="Travail sur les panneaux d’information"/>
          <p:cNvSpPr/>
          <p:nvPr>
            <p:ph type="title"/>
          </p:nvPr>
        </p:nvSpPr>
        <p:spPr>
          <a:xfrm>
            <a:off x="660400" y="609600"/>
            <a:ext cx="11684000" cy="1043633"/>
          </a:xfrm>
          <a:prstGeom prst="rect">
            <a:avLst/>
          </a:prstGeom>
          <a:gradFill>
            <a:gsLst>
              <a:gs pos="0">
                <a:schemeClr val="accent5">
                  <a:hueOff val="-129837"/>
                  <a:lumOff val="6998"/>
                </a:schemeClr>
              </a:gs>
              <a:gs pos="100000">
                <a:schemeClr val="accent5">
                  <a:hueOff val="-161200"/>
                  <a:lumOff val="-1194"/>
                  <a:alpha val="60000"/>
                </a:schemeClr>
              </a:gs>
            </a:gsLst>
            <a:lin ang="5400000"/>
          </a:gradFill>
        </p:spPr>
        <p:txBody>
          <a:bodyPr anchor="ctr"/>
          <a:lstStyle>
            <a:lvl1pPr algn="ctr" defTabSz="473201">
              <a:defRPr spc="518" sz="3240">
                <a:latin typeface="Avenir Medium"/>
                <a:ea typeface="Avenir Medium"/>
                <a:cs typeface="Avenir Medium"/>
                <a:sym typeface="Avenir Medium"/>
              </a:defRPr>
            </a:lvl1pPr>
          </a:lstStyle>
          <a:p>
            <a:pPr/>
            <a:r>
              <a:t>Travail sur les panneaux d’information</a:t>
            </a:r>
          </a:p>
        </p:txBody>
      </p:sp>
      <p:sp>
        <p:nvSpPr>
          <p:cNvPr id="194" name="un des objectifs de cet Epi sera de confectionner des panneaux d’information destinés aux usagers du littoral.…"/>
          <p:cNvSpPr txBox="1"/>
          <p:nvPr>
            <p:ph type="body" idx="1"/>
          </p:nvPr>
        </p:nvSpPr>
        <p:spPr>
          <a:xfrm>
            <a:off x="660400" y="2025650"/>
            <a:ext cx="11684000" cy="6718300"/>
          </a:xfrm>
          <a:prstGeom prst="rect">
            <a:avLst/>
          </a:prstGeom>
          <a:gradFill>
            <a:gsLst>
              <a:gs pos="0">
                <a:schemeClr val="accent3"/>
              </a:gs>
              <a:gs pos="100000">
                <a:schemeClr val="accent3">
                  <a:hueOff val="2987012"/>
                  <a:satOff val="8321"/>
                  <a:lumOff val="-11781"/>
                  <a:alpha val="60000"/>
                </a:schemeClr>
              </a:gs>
            </a:gsLst>
            <a:lin ang="5400000"/>
          </a:gradFill>
        </p:spPr>
        <p:txBody>
          <a:bodyPr/>
          <a:lstStyle/>
          <a:p>
            <a:pPr marL="0" indent="0" algn="ctr">
              <a:spcBef>
                <a:spcPts val="0"/>
              </a:spcBef>
              <a:buClrTx/>
              <a:buSzTx/>
              <a:buNone/>
              <a:defRPr cap="all" spc="384" sz="2400">
                <a:latin typeface="Avenir Medium"/>
                <a:ea typeface="Avenir Medium"/>
                <a:cs typeface="Avenir Medium"/>
                <a:sym typeface="Avenir Medium"/>
              </a:defRPr>
            </a:pPr>
            <a:r>
              <a:t>un des objectifs de cet Epi sera de confectionner des panneaux d’information destinés aux usagers du littoral.</a:t>
            </a:r>
          </a:p>
          <a:p>
            <a:pPr marL="0" indent="0" algn="ctr">
              <a:spcBef>
                <a:spcPts val="0"/>
              </a:spcBef>
              <a:buClrTx/>
              <a:buSzTx/>
              <a:buNone/>
              <a:defRPr cap="all" spc="384" sz="2400">
                <a:latin typeface="Avenir Medium"/>
                <a:ea typeface="Avenir Medium"/>
                <a:cs typeface="Avenir Medium"/>
                <a:sym typeface="Avenir Medium"/>
              </a:defRPr>
            </a:pPr>
            <a:r>
              <a:t>le travail sera effectué avec les professeurs d’arts plastiques, de technologie, de corse et de sciences et vie de la terre. </a:t>
            </a:r>
          </a:p>
          <a:p>
            <a:pPr marL="0" indent="0" algn="ctr">
              <a:spcBef>
                <a:spcPts val="0"/>
              </a:spcBef>
              <a:buClrTx/>
              <a:buSzTx/>
              <a:buNone/>
              <a:defRPr cap="all" spc="384" sz="2400">
                <a:latin typeface="Avenir Medium"/>
                <a:ea typeface="Avenir Medium"/>
                <a:cs typeface="Avenir Medium"/>
                <a:sym typeface="Avenir Medium"/>
              </a:defRPr>
            </a:pPr>
          </a:p>
          <a:p>
            <a:pPr marL="0" indent="0" algn="ctr">
              <a:spcBef>
                <a:spcPts val="0"/>
              </a:spcBef>
              <a:buClrTx/>
              <a:buSzTx/>
              <a:buNone/>
              <a:defRPr cap="all" spc="384" sz="2400">
                <a:latin typeface="Avenir Medium"/>
                <a:ea typeface="Avenir Medium"/>
                <a:cs typeface="Avenir Medium"/>
                <a:sym typeface="Avenir Medium"/>
              </a:defRPr>
            </a:pPr>
            <a:r>
              <a:t>le but sera de traiter les thèmes vus au cours des différentes sorties effectuées au cours de l’année et de les exposer aux randonneurs afin de les sensibiliser aux différentes notions liées à l’Eco-citoyenneté. </a:t>
            </a:r>
          </a:p>
          <a:p>
            <a:pPr marL="0" indent="0" algn="ctr">
              <a:spcBef>
                <a:spcPts val="0"/>
              </a:spcBef>
              <a:buClrTx/>
              <a:buSzTx/>
              <a:buNone/>
              <a:defRPr cap="all" spc="384" sz="2400">
                <a:latin typeface="Avenir Medium"/>
                <a:ea typeface="Avenir Medium"/>
                <a:cs typeface="Avenir Medium"/>
                <a:sym typeface="Avenir Medium"/>
              </a:defRPr>
            </a:pPr>
            <a:r>
              <a:t>Un premier travail sur le logo de ce projet a été réalisé en arts plastiques, en voici quelques exemples: </a:t>
            </a:r>
          </a:p>
        </p:txBody>
      </p:sp>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96" name="20190418_140057.jpg" descr="20190418_140057.jpg"/>
          <p:cNvPicPr>
            <a:picLocks noChangeAspect="0"/>
          </p:cNvPicPr>
          <p:nvPr>
            <p:ph type="pic" idx="14"/>
          </p:nvPr>
        </p:nvPicPr>
        <p:blipFill>
          <a:blip r:embed="rId2">
            <a:extLst/>
          </a:blip>
          <a:srcRect l="14934" t="6757" r="20251" b="25"/>
          <a:stretch>
            <a:fillRect/>
          </a:stretch>
        </p:blipFill>
        <p:spPr>
          <a:xfrm>
            <a:off x="6502400" y="-310"/>
            <a:ext cx="6502400" cy="4877489"/>
          </a:xfrm>
          <a:prstGeom prst="rect">
            <a:avLst/>
          </a:prstGeom>
        </p:spPr>
      </p:pic>
      <p:pic>
        <p:nvPicPr>
          <p:cNvPr id="197" name="20190418_135837.jpg" descr="20190418_135837.jpg"/>
          <p:cNvPicPr>
            <a:picLocks noChangeAspect="1"/>
          </p:cNvPicPr>
          <p:nvPr>
            <p:ph type="pic" idx="13"/>
          </p:nvPr>
        </p:nvPicPr>
        <p:blipFill>
          <a:blip r:embed="rId3">
            <a:extLst/>
          </a:blip>
          <a:srcRect l="17592" t="0" r="17592" b="0"/>
          <a:stretch>
            <a:fillRect/>
          </a:stretch>
        </p:blipFill>
        <p:spPr>
          <a:prstGeom prst="rect">
            <a:avLst/>
          </a:prstGeom>
        </p:spPr>
      </p:pic>
      <p:pic>
        <p:nvPicPr>
          <p:cNvPr id="198" name="20190418_135753.jpg" descr="20190418_135753.jpg"/>
          <p:cNvPicPr>
            <a:picLocks noChangeAspect="1"/>
          </p:cNvPicPr>
          <p:nvPr>
            <p:ph type="pic" idx="15"/>
          </p:nvPr>
        </p:nvPicPr>
        <p:blipFill>
          <a:blip r:embed="rId4">
            <a:extLst/>
          </a:blip>
          <a:srcRect l="0" t="8604" r="0" b="18478"/>
          <a:stretch>
            <a:fillRect/>
          </a:stretch>
        </p:blipFill>
        <p:spPr>
          <a:prstGeom prst="rect">
            <a:avLst/>
          </a:prstGeom>
        </p:spPr>
      </p:pic>
    </p:spTree>
  </p:cSld>
  <p:clrMapOvr>
    <a:masterClrMapping/>
  </p:clrMapOvr>
  <mc:AlternateContent xmlns:mc="http://schemas.openxmlformats.org/markup-compatibility/2006">
    <mc:Choice xmlns:p14="http://schemas.microsoft.com/office/powerpoint/2010/main" Requires="p14">
      <p:transition spd="fast" advClick="1" p14:dur="750">
        <p:pull dir="l"/>
      </p:transition>
    </mc:Choice>
    <mc:Fallback>
      <p:transition spd="fast">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00" name="20190418_141234.jpg" descr="20190418_141234.jpg"/>
          <p:cNvPicPr>
            <a:picLocks noChangeAspect="1"/>
          </p:cNvPicPr>
          <p:nvPr>
            <p:ph type="pic" idx="13"/>
          </p:nvPr>
        </p:nvPicPr>
        <p:blipFill>
          <a:blip r:embed="rId2">
            <a:extLst/>
          </a:blip>
          <a:srcRect l="3009" t="0" r="3009" b="1957"/>
          <a:stretch>
            <a:fillRect/>
          </a:stretch>
        </p:blipFill>
        <p:spPr>
          <a:xfrm>
            <a:off x="6246016" y="4865262"/>
            <a:ext cx="6799353" cy="4999670"/>
          </a:xfrm>
          <a:prstGeom prst="rect">
            <a:avLst/>
          </a:prstGeom>
        </p:spPr>
      </p:pic>
      <p:pic>
        <p:nvPicPr>
          <p:cNvPr id="201" name="20190418_141215.jpg" descr="20190418_141215.jpg"/>
          <p:cNvPicPr>
            <a:picLocks noChangeAspect="0"/>
          </p:cNvPicPr>
          <p:nvPr>
            <p:ph type="pic" idx="14"/>
          </p:nvPr>
        </p:nvPicPr>
        <p:blipFill>
          <a:blip r:embed="rId3">
            <a:extLst/>
          </a:blip>
          <a:srcRect l="6502" t="0" r="6502" b="0"/>
          <a:stretch>
            <a:fillRect/>
          </a:stretch>
        </p:blipFill>
        <p:spPr>
          <a:xfrm>
            <a:off x="6353924" y="-1"/>
            <a:ext cx="6799182" cy="4876801"/>
          </a:xfrm>
          <a:prstGeom prst="rect">
            <a:avLst/>
          </a:prstGeom>
        </p:spPr>
      </p:pic>
      <p:pic>
        <p:nvPicPr>
          <p:cNvPr id="202" name="20190418_141200.jpg" descr="20190418_141200.jpg"/>
          <p:cNvPicPr>
            <a:picLocks noChangeAspect="0"/>
          </p:cNvPicPr>
          <p:nvPr>
            <p:ph type="pic" idx="15"/>
          </p:nvPr>
        </p:nvPicPr>
        <p:blipFill>
          <a:blip r:embed="rId4">
            <a:extLst/>
          </a:blip>
          <a:srcRect l="1105" t="0" r="1105" b="0"/>
          <a:stretch>
            <a:fillRect/>
          </a:stretch>
        </p:blipFill>
        <p:spPr>
          <a:xfrm>
            <a:off x="0" y="-1110"/>
            <a:ext cx="6367827" cy="9848051"/>
          </a:xfrm>
          <a:prstGeom prst="rect">
            <a:avLst/>
          </a:prstGeom>
        </p:spPr>
      </p:pic>
    </p:spTree>
  </p:cSld>
  <p:clrMapOvr>
    <a:masterClrMapping/>
  </p:clrMapOvr>
  <mc:AlternateContent xmlns:mc="http://schemas.openxmlformats.org/markup-compatibility/2006">
    <mc:Choice xmlns:p14="http://schemas.microsoft.com/office/powerpoint/2010/main" Requires="p14">
      <p:transition spd="fast" advClick="1" p14:dur="750">
        <p:pull dir="l"/>
      </p:transition>
    </mc:Choice>
    <mc:Fallback>
      <p:transition spd="fast">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04" name="Image" descr="Image"/>
          <p:cNvPicPr>
            <a:picLocks noChangeAspect="1"/>
          </p:cNvPicPr>
          <p:nvPr/>
        </p:nvPicPr>
        <p:blipFill>
          <a:blip r:embed="rId2">
            <a:alphaModFix amt="85885"/>
            <a:extLst/>
          </a:blip>
          <a:stretch>
            <a:fillRect/>
          </a:stretch>
        </p:blipFill>
        <p:spPr>
          <a:xfrm>
            <a:off x="-1237396" y="-77742"/>
            <a:ext cx="18857792" cy="9909084"/>
          </a:xfrm>
          <a:prstGeom prst="rect">
            <a:avLst/>
          </a:prstGeom>
          <a:ln w="12700">
            <a:miter lim="400000"/>
          </a:ln>
        </p:spPr>
      </p:pic>
      <p:sp>
        <p:nvSpPr>
          <p:cNvPr id="205" name="Autres activités à venir"/>
          <p:cNvSpPr/>
          <p:nvPr>
            <p:ph type="title"/>
          </p:nvPr>
        </p:nvSpPr>
        <p:spPr>
          <a:xfrm>
            <a:off x="660400" y="609600"/>
            <a:ext cx="11684000" cy="1043633"/>
          </a:xfrm>
          <a:prstGeom prst="rect">
            <a:avLst/>
          </a:prstGeom>
          <a:gradFill>
            <a:gsLst>
              <a:gs pos="0">
                <a:schemeClr val="accent5">
                  <a:hueOff val="-129837"/>
                  <a:lumOff val="6998"/>
                </a:schemeClr>
              </a:gs>
              <a:gs pos="100000">
                <a:schemeClr val="accent5">
                  <a:hueOff val="-161200"/>
                  <a:lumOff val="-1194"/>
                  <a:alpha val="60000"/>
                </a:schemeClr>
              </a:gs>
            </a:gsLst>
            <a:lin ang="5400000"/>
          </a:gradFill>
        </p:spPr>
        <p:txBody>
          <a:bodyPr anchor="ctr"/>
          <a:lstStyle>
            <a:lvl1pPr algn="ctr">
              <a:defRPr spc="639" sz="4000">
                <a:latin typeface="Avenir Medium"/>
                <a:ea typeface="Avenir Medium"/>
                <a:cs typeface="Avenir Medium"/>
                <a:sym typeface="Avenir Medium"/>
              </a:defRPr>
            </a:lvl1pPr>
          </a:lstStyle>
          <a:p>
            <a:pPr/>
            <a:r>
              <a:t>Autres activités à venir</a:t>
            </a:r>
          </a:p>
        </p:txBody>
      </p:sp>
      <p:sp>
        <p:nvSpPr>
          <p:cNvPr id="206" name="Toujours dans le cadre de cet enseignement pratique interdisciplinaire, d’autres activités vont être organisées.elles se dérouleront fin mai et au mois de juin.…"/>
          <p:cNvSpPr txBox="1"/>
          <p:nvPr>
            <p:ph type="body" idx="1"/>
          </p:nvPr>
        </p:nvSpPr>
        <p:spPr>
          <a:xfrm>
            <a:off x="660400" y="2025650"/>
            <a:ext cx="11684000" cy="6718300"/>
          </a:xfrm>
          <a:prstGeom prst="rect">
            <a:avLst/>
          </a:prstGeom>
          <a:gradFill>
            <a:gsLst>
              <a:gs pos="0">
                <a:schemeClr val="accent3"/>
              </a:gs>
              <a:gs pos="100000">
                <a:schemeClr val="accent3">
                  <a:hueOff val="2987012"/>
                  <a:satOff val="8321"/>
                  <a:lumOff val="-11781"/>
                  <a:alpha val="60000"/>
                </a:schemeClr>
              </a:gs>
            </a:gsLst>
            <a:lin ang="5400000"/>
          </a:gradFill>
        </p:spPr>
        <p:txBody>
          <a:bodyPr/>
          <a:lstStyle/>
          <a:p>
            <a:pPr marL="0" indent="0" algn="ctr">
              <a:spcBef>
                <a:spcPts val="0"/>
              </a:spcBef>
              <a:buClrTx/>
              <a:buSzTx/>
              <a:buNone/>
              <a:defRPr cap="all" spc="384" sz="2400">
                <a:latin typeface="Avenir Medium"/>
                <a:ea typeface="Avenir Medium"/>
                <a:cs typeface="Avenir Medium"/>
                <a:sym typeface="Avenir Medium"/>
              </a:defRPr>
            </a:pPr>
            <a:r>
              <a:t>Toujours dans le cadre de cet enseignement pratique interdisciplinaire, d’autres activités vont être organisées.elles se dérouleront fin mai et au mois de juin. </a:t>
            </a:r>
          </a:p>
          <a:p>
            <a:pPr marL="0" indent="0" algn="ctr">
              <a:spcBef>
                <a:spcPts val="0"/>
              </a:spcBef>
              <a:buClrTx/>
              <a:buSzTx/>
              <a:buNone/>
              <a:defRPr cap="all" spc="384" sz="2400">
                <a:latin typeface="Avenir Medium"/>
                <a:ea typeface="Avenir Medium"/>
                <a:cs typeface="Avenir Medium"/>
                <a:sym typeface="Avenir Medium"/>
              </a:defRPr>
            </a:pPr>
          </a:p>
          <a:p>
            <a:pPr marL="0" indent="0" algn="ctr">
              <a:spcBef>
                <a:spcPts val="0"/>
              </a:spcBef>
              <a:buClrTx/>
              <a:buSzTx/>
              <a:buNone/>
              <a:defRPr cap="all" spc="384" sz="2400">
                <a:latin typeface="Avenir Medium"/>
                <a:ea typeface="Avenir Medium"/>
                <a:cs typeface="Avenir Medium"/>
                <a:sym typeface="Avenir Medium"/>
              </a:defRPr>
            </a:pPr>
            <a:r>
              <a:t>c’est pour cette raison que les photos ne sont pas encore présentes dans le diaporama. Cependant les prochaines diapositives ont pour but de vous les présenter.</a:t>
            </a:r>
          </a:p>
        </p:txBody>
      </p:sp>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08" name="Image" descr="Image"/>
          <p:cNvPicPr>
            <a:picLocks noChangeAspect="1"/>
          </p:cNvPicPr>
          <p:nvPr/>
        </p:nvPicPr>
        <p:blipFill>
          <a:blip r:embed="rId2">
            <a:alphaModFix amt="85885"/>
            <a:extLst/>
          </a:blip>
          <a:stretch>
            <a:fillRect/>
          </a:stretch>
        </p:blipFill>
        <p:spPr>
          <a:xfrm>
            <a:off x="-1237396" y="-77742"/>
            <a:ext cx="18857792" cy="9909084"/>
          </a:xfrm>
          <a:prstGeom prst="rect">
            <a:avLst/>
          </a:prstGeom>
          <a:ln w="12700">
            <a:miter lim="400000"/>
          </a:ln>
        </p:spPr>
      </p:pic>
      <p:pic>
        <p:nvPicPr>
          <p:cNvPr id="209" name="Image" descr="Image"/>
          <p:cNvPicPr>
            <a:picLocks noChangeAspect="1"/>
          </p:cNvPicPr>
          <p:nvPr/>
        </p:nvPicPr>
        <p:blipFill>
          <a:blip r:embed="rId2">
            <a:alphaModFix amt="85885"/>
            <a:extLst/>
          </a:blip>
          <a:stretch>
            <a:fillRect/>
          </a:stretch>
        </p:blipFill>
        <p:spPr>
          <a:xfrm>
            <a:off x="-1237396" y="-77742"/>
            <a:ext cx="18857792" cy="9909084"/>
          </a:xfrm>
          <a:prstGeom prst="rect">
            <a:avLst/>
          </a:prstGeom>
          <a:ln w="12700">
            <a:miter lim="400000"/>
          </a:ln>
        </p:spPr>
      </p:pic>
      <p:sp>
        <p:nvSpPr>
          <p:cNvPr id="210" name="Tours de Caldanu et spanu"/>
          <p:cNvSpPr/>
          <p:nvPr>
            <p:ph type="title"/>
          </p:nvPr>
        </p:nvSpPr>
        <p:spPr>
          <a:xfrm>
            <a:off x="660400" y="609600"/>
            <a:ext cx="11684000" cy="1043633"/>
          </a:xfrm>
          <a:prstGeom prst="rect">
            <a:avLst/>
          </a:prstGeom>
          <a:gradFill>
            <a:gsLst>
              <a:gs pos="0">
                <a:schemeClr val="accent5">
                  <a:hueOff val="-129837"/>
                  <a:lumOff val="6998"/>
                </a:schemeClr>
              </a:gs>
              <a:gs pos="100000">
                <a:schemeClr val="accent5">
                  <a:hueOff val="-161200"/>
                  <a:lumOff val="-1194"/>
                  <a:alpha val="60000"/>
                </a:schemeClr>
              </a:gs>
            </a:gsLst>
            <a:lin ang="5400000"/>
          </a:gradFill>
        </p:spPr>
        <p:txBody>
          <a:bodyPr anchor="ctr"/>
          <a:lstStyle>
            <a:lvl1pPr algn="ctr">
              <a:defRPr spc="639" sz="4000">
                <a:latin typeface="Avenir Medium"/>
                <a:ea typeface="Avenir Medium"/>
                <a:cs typeface="Avenir Medium"/>
                <a:sym typeface="Avenir Medium"/>
              </a:defRPr>
            </a:lvl1pPr>
          </a:lstStyle>
          <a:p>
            <a:pPr/>
            <a:r>
              <a:t>Tours de Caldanu et spanu</a:t>
            </a:r>
          </a:p>
        </p:txBody>
      </p:sp>
      <p:sp>
        <p:nvSpPr>
          <p:cNvPr id="211" name="Randonnée au départ du collège jusqu’à la tour de caldanu. Un groupe effectuera l’aller en kayak et le retour a pied, alors que le second groupe effectuera l’inverse.…"/>
          <p:cNvSpPr txBox="1"/>
          <p:nvPr>
            <p:ph type="body" idx="1"/>
          </p:nvPr>
        </p:nvSpPr>
        <p:spPr>
          <a:xfrm>
            <a:off x="660400" y="2025650"/>
            <a:ext cx="11684000" cy="6718300"/>
          </a:xfrm>
          <a:prstGeom prst="rect">
            <a:avLst/>
          </a:prstGeom>
          <a:gradFill>
            <a:gsLst>
              <a:gs pos="0">
                <a:schemeClr val="accent3"/>
              </a:gs>
              <a:gs pos="100000">
                <a:schemeClr val="accent3">
                  <a:hueOff val="2987012"/>
                  <a:satOff val="8321"/>
                  <a:lumOff val="-11781"/>
                  <a:alpha val="60000"/>
                </a:schemeClr>
              </a:gs>
            </a:gsLst>
            <a:lin ang="5400000"/>
          </a:gradFill>
        </p:spPr>
        <p:txBody>
          <a:bodyPr/>
          <a:lstStyle/>
          <a:p>
            <a:pPr marL="0" indent="0" algn="ctr">
              <a:spcBef>
                <a:spcPts val="0"/>
              </a:spcBef>
              <a:buClrTx/>
              <a:buSzTx/>
              <a:buNone/>
              <a:defRPr cap="all" spc="384" sz="2400">
                <a:latin typeface="Avenir Medium"/>
                <a:ea typeface="Avenir Medium"/>
                <a:cs typeface="Avenir Medium"/>
                <a:sym typeface="Avenir Medium"/>
              </a:defRPr>
            </a:pPr>
            <a:r>
              <a:t>Randonnée au départ du collège jusqu’à la tour de caldanu. Un groupe effectuera l’aller en kayak et le retour a pied, alors que le second groupe effectuera l’inverse.</a:t>
            </a:r>
          </a:p>
          <a:p>
            <a:pPr marL="0" indent="0" algn="ctr">
              <a:spcBef>
                <a:spcPts val="0"/>
              </a:spcBef>
              <a:buClrTx/>
              <a:buSzTx/>
              <a:buNone/>
              <a:defRPr cap="all" spc="384" sz="2400">
                <a:latin typeface="Avenir Medium"/>
                <a:ea typeface="Avenir Medium"/>
                <a:cs typeface="Avenir Medium"/>
                <a:sym typeface="Avenir Medium"/>
              </a:defRPr>
            </a:pPr>
          </a:p>
          <a:p>
            <a:pPr marL="0" indent="0" algn="ctr">
              <a:spcBef>
                <a:spcPts val="0"/>
              </a:spcBef>
              <a:buClrTx/>
              <a:buSzTx/>
              <a:buNone/>
              <a:defRPr cap="all" spc="384" sz="2400">
                <a:latin typeface="Avenir Medium"/>
                <a:ea typeface="Avenir Medium"/>
                <a:cs typeface="Avenir Medium"/>
                <a:sym typeface="Avenir Medium"/>
              </a:defRPr>
            </a:pPr>
            <a:r>
              <a:t>Le groupe se déplaçant à pied aura pour objectif de réhabiliter et de nettoyer le sentier du littoral. Ils participeront aussi à des ateliers organisés par les agents du conservatoire une fois arrivés à la tour de spanu. </a:t>
            </a:r>
          </a:p>
          <a:p>
            <a:pPr marL="0" indent="0" algn="ctr">
              <a:spcBef>
                <a:spcPts val="0"/>
              </a:spcBef>
              <a:buClrTx/>
              <a:buSzTx/>
              <a:buNone/>
              <a:defRPr cap="all" spc="384" sz="2400">
                <a:latin typeface="Avenir Medium"/>
                <a:ea typeface="Avenir Medium"/>
                <a:cs typeface="Avenir Medium"/>
                <a:sym typeface="Avenir Medium"/>
              </a:defRPr>
            </a:pPr>
          </a:p>
          <a:p>
            <a:pPr marL="0" indent="0" algn="ctr">
              <a:spcBef>
                <a:spcPts val="0"/>
              </a:spcBef>
              <a:buClrTx/>
              <a:buSzTx/>
              <a:buNone/>
              <a:defRPr cap="all" spc="384" sz="2400">
                <a:latin typeface="Avenir Medium"/>
                <a:ea typeface="Avenir Medium"/>
                <a:cs typeface="Avenir Medium"/>
                <a:sym typeface="Avenir Medium"/>
              </a:defRPr>
            </a:pPr>
            <a:r>
              <a:t>Pendant ce temps le groupe en kayak veillera à ramasser les déchets rencontrés pendant leur navigation. </a:t>
            </a:r>
          </a:p>
        </p:txBody>
      </p:sp>
    </p:spTree>
  </p:cSld>
  <p:clrMapOvr>
    <a:masterClrMapping/>
  </p:clrMapOvr>
  <mc:AlternateContent xmlns:mc="http://schemas.openxmlformats.org/markup-compatibility/2006">
    <mc:Choice xmlns:p14="http://schemas.microsoft.com/office/powerpoint/2010/main" Requires="p14">
      <p:transition spd="fast" advClick="1" p14:dur="750">
        <p:pull dir="l"/>
      </p:transition>
    </mc:Choice>
    <mc:Fallback>
      <p:transition spd="fast">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13" name="Image" descr="Image"/>
          <p:cNvPicPr>
            <a:picLocks noChangeAspect="1"/>
          </p:cNvPicPr>
          <p:nvPr/>
        </p:nvPicPr>
        <p:blipFill>
          <a:blip r:embed="rId2">
            <a:extLst/>
          </a:blip>
          <a:stretch>
            <a:fillRect/>
          </a:stretch>
        </p:blipFill>
        <p:spPr>
          <a:xfrm>
            <a:off x="-1286819" y="28330"/>
            <a:ext cx="15578438" cy="5024047"/>
          </a:xfrm>
          <a:prstGeom prst="rect">
            <a:avLst/>
          </a:prstGeom>
          <a:ln w="12700">
            <a:miter lim="400000"/>
          </a:ln>
        </p:spPr>
      </p:pic>
      <p:pic>
        <p:nvPicPr>
          <p:cNvPr id="214" name="Image" descr="Image"/>
          <p:cNvPicPr>
            <a:picLocks noChangeAspect="1"/>
          </p:cNvPicPr>
          <p:nvPr/>
        </p:nvPicPr>
        <p:blipFill>
          <a:blip r:embed="rId3">
            <a:extLst/>
          </a:blip>
          <a:stretch>
            <a:fillRect/>
          </a:stretch>
        </p:blipFill>
        <p:spPr>
          <a:xfrm>
            <a:off x="-639629" y="5008551"/>
            <a:ext cx="14284058" cy="4756592"/>
          </a:xfrm>
          <a:prstGeom prst="rect">
            <a:avLst/>
          </a:prstGeom>
          <a:ln w="12700">
            <a:miter lim="400000"/>
          </a:ln>
        </p:spPr>
      </p:pic>
      <p:sp>
        <p:nvSpPr>
          <p:cNvPr id="215" name="Plage du lotu"/>
          <p:cNvSpPr/>
          <p:nvPr>
            <p:ph type="title" idx="4294967295"/>
          </p:nvPr>
        </p:nvSpPr>
        <p:spPr>
          <a:xfrm>
            <a:off x="660400" y="609600"/>
            <a:ext cx="11684000" cy="1043633"/>
          </a:xfrm>
          <a:prstGeom prst="rect">
            <a:avLst/>
          </a:prstGeom>
          <a:gradFill>
            <a:gsLst>
              <a:gs pos="0">
                <a:schemeClr val="accent5">
                  <a:hueOff val="-129837"/>
                  <a:lumOff val="6998"/>
                </a:schemeClr>
              </a:gs>
              <a:gs pos="100000">
                <a:schemeClr val="accent5">
                  <a:hueOff val="-161200"/>
                  <a:lumOff val="-1194"/>
                  <a:alpha val="60000"/>
                </a:schemeClr>
              </a:gs>
            </a:gsLst>
            <a:lin ang="5400000"/>
          </a:gradFill>
        </p:spPr>
        <p:txBody>
          <a:bodyPr anchor="ctr"/>
          <a:lstStyle>
            <a:lvl1pPr algn="ctr">
              <a:defRPr spc="639" sz="4000">
                <a:latin typeface="Avenir Medium"/>
                <a:ea typeface="Avenir Medium"/>
                <a:cs typeface="Avenir Medium"/>
                <a:sym typeface="Avenir Medium"/>
              </a:defRPr>
            </a:lvl1pPr>
          </a:lstStyle>
          <a:p>
            <a:pPr/>
            <a:r>
              <a:t>Plage du lotu</a:t>
            </a:r>
          </a:p>
        </p:txBody>
      </p:sp>
      <p:sp>
        <p:nvSpPr>
          <p:cNvPr id="216" name="Fréquence grenouille entre plage et maquis :…"/>
          <p:cNvSpPr txBox="1"/>
          <p:nvPr>
            <p:ph type="body" idx="4294967295"/>
          </p:nvPr>
        </p:nvSpPr>
        <p:spPr>
          <a:xfrm>
            <a:off x="660400" y="2025650"/>
            <a:ext cx="11684000" cy="6718300"/>
          </a:xfrm>
          <a:prstGeom prst="rect">
            <a:avLst/>
          </a:prstGeom>
          <a:gradFill>
            <a:gsLst>
              <a:gs pos="0">
                <a:schemeClr val="accent3"/>
              </a:gs>
              <a:gs pos="100000">
                <a:schemeClr val="accent3">
                  <a:hueOff val="2987012"/>
                  <a:satOff val="8321"/>
                  <a:lumOff val="-11781"/>
                  <a:alpha val="60000"/>
                </a:schemeClr>
              </a:gs>
            </a:gsLst>
            <a:lin ang="5400000"/>
          </a:gradFill>
        </p:spPr>
        <p:txBody>
          <a:bodyPr/>
          <a:lstStyle/>
          <a:p>
            <a:pPr marL="0" indent="0" algn="ctr" defTabSz="397256">
              <a:spcBef>
                <a:spcPts val="0"/>
              </a:spcBef>
              <a:buClrTx/>
              <a:buSzTx/>
              <a:buNone/>
              <a:defRPr cap="all" spc="261" sz="1632" u="sng">
                <a:latin typeface="Avenir Heavy"/>
                <a:ea typeface="Avenir Heavy"/>
                <a:cs typeface="Avenir Heavy"/>
                <a:sym typeface="Avenir Heavy"/>
              </a:defRPr>
            </a:pPr>
            <a:r>
              <a:t>Fréquence grenouille entre plage et maquis : </a:t>
            </a:r>
          </a:p>
          <a:p>
            <a:pPr marL="0" indent="0" algn="just" defTabSz="397256">
              <a:spcBef>
                <a:spcPts val="0"/>
              </a:spcBef>
              <a:buClrTx/>
              <a:buSzTx/>
              <a:buNone/>
              <a:defRPr cap="all" spc="261" sz="1632">
                <a:latin typeface="Avenir Medium"/>
                <a:ea typeface="Avenir Medium"/>
                <a:cs typeface="Avenir Medium"/>
                <a:sym typeface="Avenir Medium"/>
              </a:defRPr>
            </a:pPr>
          </a:p>
          <a:p>
            <a:pPr marL="213021" indent="-213021" algn="just" defTabSz="397256">
              <a:spcBef>
                <a:spcPts val="0"/>
              </a:spcBef>
              <a:buClrTx/>
              <a:defRPr cap="all" spc="261" sz="1632">
                <a:latin typeface="Avenir Medium"/>
                <a:ea typeface="Avenir Medium"/>
                <a:cs typeface="Avenir Medium"/>
                <a:sym typeface="Avenir Medium"/>
              </a:defRPr>
            </a:pPr>
            <a:r>
              <a:t>Petite randonnée autour de la vallée du Lotu. </a:t>
            </a:r>
          </a:p>
          <a:p>
            <a:pPr marL="213021" indent="-213021" algn="just" defTabSz="397256">
              <a:spcBef>
                <a:spcPts val="0"/>
              </a:spcBef>
              <a:buClrTx/>
              <a:defRPr cap="all" spc="261" sz="1632">
                <a:latin typeface="Avenir Medium"/>
                <a:ea typeface="Avenir Medium"/>
                <a:cs typeface="Avenir Medium"/>
                <a:sym typeface="Avenir Medium"/>
              </a:defRPr>
            </a:pPr>
          </a:p>
          <a:p>
            <a:pPr marL="213021" indent="-213021" algn="just" defTabSz="397256">
              <a:spcBef>
                <a:spcPts val="0"/>
              </a:spcBef>
              <a:buClrTx/>
              <a:defRPr cap="all" spc="261" sz="1632">
                <a:latin typeface="Avenir Medium"/>
                <a:ea typeface="Avenir Medium"/>
                <a:cs typeface="Avenir Medium"/>
                <a:sym typeface="Avenir Medium"/>
              </a:defRPr>
            </a:pPr>
            <a:r>
              <a:t>Evaluation du milieu dans lequel vit la faune des bords de mer et de l’arrière plage. </a:t>
            </a:r>
          </a:p>
          <a:p>
            <a:pPr marL="213021" indent="-213021" algn="just" defTabSz="397256">
              <a:spcBef>
                <a:spcPts val="0"/>
              </a:spcBef>
              <a:buClrTx/>
              <a:defRPr cap="all" spc="261" sz="1632">
                <a:latin typeface="Avenir Medium"/>
                <a:ea typeface="Avenir Medium"/>
                <a:cs typeface="Avenir Medium"/>
                <a:sym typeface="Avenir Medium"/>
              </a:defRPr>
            </a:pPr>
          </a:p>
          <a:p>
            <a:pPr marL="213021" indent="-213021" algn="just" defTabSz="397256">
              <a:spcBef>
                <a:spcPts val="0"/>
              </a:spcBef>
              <a:buClrTx/>
              <a:defRPr cap="all" spc="261" sz="1632">
                <a:latin typeface="Avenir Medium"/>
                <a:ea typeface="Avenir Medium"/>
                <a:cs typeface="Avenir Medium"/>
                <a:sym typeface="Avenir Medium"/>
              </a:defRPr>
            </a:pPr>
            <a:r>
              <a:t>Pêche avec les épuisettes dans le marais de la “Cannuta”. Observation, détermination des espèces par le biais des fiches “des animaux de la Mare”, identification des espèces et des prédateurs. Relâcher les petites bêtes en toute sécurité.</a:t>
            </a:r>
          </a:p>
          <a:p>
            <a:pPr marL="213021" indent="-213021" algn="just" defTabSz="397256">
              <a:spcBef>
                <a:spcPts val="0"/>
              </a:spcBef>
              <a:buClrTx/>
              <a:defRPr cap="all" spc="261" sz="1632">
                <a:latin typeface="Avenir Medium"/>
                <a:ea typeface="Avenir Medium"/>
                <a:cs typeface="Avenir Medium"/>
                <a:sym typeface="Avenir Medium"/>
              </a:defRPr>
            </a:pPr>
          </a:p>
          <a:p>
            <a:pPr marL="213021" indent="-213021" algn="just" defTabSz="397256">
              <a:spcBef>
                <a:spcPts val="0"/>
              </a:spcBef>
              <a:buClrTx/>
              <a:defRPr cap="all" spc="261" sz="1632">
                <a:latin typeface="Avenir Medium"/>
                <a:ea typeface="Avenir Medium"/>
                <a:cs typeface="Avenir Medium"/>
                <a:sym typeface="Avenir Medium"/>
              </a:defRPr>
            </a:pPr>
            <a:r>
              <a:t>Baignade, collecte des laisses de mer et identification. L’arrière plage du « Lotu » un havre de paix pour la faune locale. </a:t>
            </a:r>
          </a:p>
          <a:p>
            <a:pPr marL="213021" indent="-213021" algn="just" defTabSz="397256">
              <a:spcBef>
                <a:spcPts val="0"/>
              </a:spcBef>
              <a:buClrTx/>
              <a:defRPr cap="all" spc="261" sz="1632">
                <a:latin typeface="Avenir Medium"/>
                <a:ea typeface="Avenir Medium"/>
                <a:cs typeface="Avenir Medium"/>
                <a:sym typeface="Avenir Medium"/>
              </a:defRPr>
            </a:pPr>
          </a:p>
          <a:p>
            <a:pPr marL="213021" indent="-213021" algn="just" defTabSz="397256">
              <a:spcBef>
                <a:spcPts val="0"/>
              </a:spcBef>
              <a:buClrTx/>
              <a:defRPr cap="all" spc="261" sz="1632">
                <a:latin typeface="Avenir Medium"/>
                <a:ea typeface="Avenir Medium"/>
                <a:cs typeface="Avenir Medium"/>
                <a:sym typeface="Avenir Medium"/>
              </a:defRPr>
            </a:pPr>
            <a:r>
              <a:t>Des “Posidonies”, pour quoi faire ?</a:t>
            </a:r>
          </a:p>
          <a:p>
            <a:pPr marL="0" indent="0" algn="just" defTabSz="397256">
              <a:spcBef>
                <a:spcPts val="0"/>
              </a:spcBef>
              <a:buClrTx/>
              <a:buSzTx/>
              <a:buNone/>
              <a:defRPr cap="all" spc="261" sz="1632">
                <a:latin typeface="Avenir Medium"/>
                <a:ea typeface="Avenir Medium"/>
                <a:cs typeface="Avenir Medium"/>
                <a:sym typeface="Avenir Medium"/>
              </a:defRPr>
            </a:pPr>
          </a:p>
          <a:p>
            <a:pPr marL="0" indent="0" algn="ctr" defTabSz="397256">
              <a:spcBef>
                <a:spcPts val="0"/>
              </a:spcBef>
              <a:buClrTx/>
              <a:buSzTx/>
              <a:buNone/>
              <a:defRPr cap="all" spc="261" sz="1632" u="sng">
                <a:latin typeface="Avenir Heavy"/>
                <a:ea typeface="Avenir Heavy"/>
                <a:cs typeface="Avenir Heavy"/>
                <a:sym typeface="Avenir Heavy"/>
              </a:defRPr>
            </a:pPr>
            <a:r>
              <a:t>Objectifs pédagogiques :</a:t>
            </a:r>
          </a:p>
          <a:p>
            <a:pPr marL="0" indent="0" algn="ctr" defTabSz="397256">
              <a:spcBef>
                <a:spcPts val="0"/>
              </a:spcBef>
              <a:buClrTx/>
              <a:buSzTx/>
              <a:buNone/>
              <a:defRPr cap="all" spc="261" sz="1632" u="sng">
                <a:latin typeface="Avenir Heavy"/>
                <a:ea typeface="Avenir Heavy"/>
                <a:cs typeface="Avenir Heavy"/>
                <a:sym typeface="Avenir Heavy"/>
              </a:defRPr>
            </a:pPr>
          </a:p>
          <a:p>
            <a:pPr marL="0" indent="0" algn="just" defTabSz="397256">
              <a:spcBef>
                <a:spcPts val="0"/>
              </a:spcBef>
              <a:buClrTx/>
              <a:buSzTx/>
              <a:buNone/>
              <a:defRPr cap="all" spc="261" sz="1632">
                <a:latin typeface="Avenir Medium"/>
                <a:ea typeface="Avenir Medium"/>
                <a:cs typeface="Avenir Medium"/>
                <a:sym typeface="Avenir Medium"/>
              </a:defRPr>
            </a:pPr>
            <a:r>
              <a:t>Savoir observer, comparer, échanger avec les autres participants ; Comprendre la reproduction des grenouilles ; Savoir être dans les espaces fragiles ; Comprendre les enjeux de la préservation des zones humides afin de protéger la Méditerranée. </a:t>
            </a:r>
          </a:p>
        </p:txBody>
      </p:sp>
    </p:spTree>
  </p:cSld>
  <p:clrMapOvr>
    <a:masterClrMapping/>
  </p:clrMapOvr>
  <mc:AlternateContent xmlns:mc="http://schemas.openxmlformats.org/markup-compatibility/2006">
    <mc:Choice xmlns:p14="http://schemas.microsoft.com/office/powerpoint/2010/main" Requires="p14">
      <p:transition spd="fast" advClick="1" p14:dur="750">
        <p:pull dir="l"/>
      </p:transition>
    </mc:Choice>
    <mc:Fallback>
      <p:transition spd="fast">
        <p:fade/>
      </p:transition>
    </mc:Fallback>
  </mc:AlternateContent>
</p:sld>
</file>

<file path=ppt/theme/theme1.xml><?xml version="1.0" encoding="utf-8"?>
<a:theme xmlns:a="http://schemas.openxmlformats.org/drawingml/2006/main" xmlns:r="http://schemas.openxmlformats.org/officeDocument/2006/relationships" name="New_Template1">
  <a:themeElements>
    <a:clrScheme name="New_Template1">
      <a:dk1>
        <a:srgbClr val="000000"/>
      </a:dk1>
      <a:lt1>
        <a:srgbClr val="FFFFFF"/>
      </a:lt1>
      <a:dk2>
        <a:srgbClr val="4F4F4F"/>
      </a:dk2>
      <a:lt2>
        <a:srgbClr val="BFBFBF"/>
      </a:lt2>
      <a:accent1>
        <a:srgbClr val="1B6BBC"/>
      </a:accent1>
      <a:accent2>
        <a:srgbClr val="42AAC9"/>
      </a:accent2>
      <a:accent3>
        <a:srgbClr val="518C15"/>
      </a:accent3>
      <a:accent4>
        <a:srgbClr val="DE9000"/>
      </a:accent4>
      <a:accent5>
        <a:srgbClr val="DB2800"/>
      </a:accent5>
      <a:accent6>
        <a:srgbClr val="B130C2"/>
      </a:accent6>
      <a:hlink>
        <a:srgbClr val="0000FF"/>
      </a:hlink>
      <a:folHlink>
        <a:srgbClr val="FF00FF"/>
      </a:folHlink>
    </a:clrScheme>
    <a:fontScheme name="New_Template1">
      <a:majorFont>
        <a:latin typeface="Avenir Light"/>
        <a:ea typeface="Avenir Light"/>
        <a:cs typeface="Avenir Light"/>
      </a:majorFont>
      <a:minorFont>
        <a:latin typeface="Avenir Light"/>
        <a:ea typeface="Avenir Light"/>
        <a:cs typeface="Avenir Light"/>
      </a:minorFont>
    </a:fontScheme>
    <a:fmtScheme name="New_Templat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hueOff val="450000"/>
            <a:satOff val="-18071"/>
            <a:lumOff val="-14609"/>
          </a:schemeClr>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all" i="0" spc="384" strike="noStrike" sz="2400" u="none" kumimoji="0" normalizeH="0">
            <a:ln>
              <a:noFill/>
            </a:ln>
            <a:solidFill>
              <a:srgbClr val="FFFFFF"/>
            </a:solidFill>
            <a:effectLst/>
            <a:uFillTx/>
            <a:latin typeface="Avenir Medium"/>
            <a:ea typeface="Avenir Medium"/>
            <a:cs typeface="Avenir Medium"/>
            <a:sym typeface="Avenir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FFFFFF"/>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4000" u="none" kumimoji="0" normalizeH="0">
            <a:ln>
              <a:noFill/>
            </a:ln>
            <a:solidFill>
              <a:srgbClr val="FFFFFF"/>
            </a:solidFill>
            <a:effectLst/>
            <a:uFillTx/>
            <a:latin typeface="+mn-lt"/>
            <a:ea typeface="+mn-ea"/>
            <a:cs typeface="+mn-cs"/>
            <a:sym typeface="Avenir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New_Template1">
  <a:themeElements>
    <a:clrScheme name="New_Template1">
      <a:dk1>
        <a:srgbClr val="000000"/>
      </a:dk1>
      <a:lt1>
        <a:srgbClr val="FFFFFF"/>
      </a:lt1>
      <a:dk2>
        <a:srgbClr val="4F4F4F"/>
      </a:dk2>
      <a:lt2>
        <a:srgbClr val="BFBFBF"/>
      </a:lt2>
      <a:accent1>
        <a:srgbClr val="1B6BBC"/>
      </a:accent1>
      <a:accent2>
        <a:srgbClr val="42AAC9"/>
      </a:accent2>
      <a:accent3>
        <a:srgbClr val="518C15"/>
      </a:accent3>
      <a:accent4>
        <a:srgbClr val="DE9000"/>
      </a:accent4>
      <a:accent5>
        <a:srgbClr val="DB2800"/>
      </a:accent5>
      <a:accent6>
        <a:srgbClr val="B130C2"/>
      </a:accent6>
      <a:hlink>
        <a:srgbClr val="0000FF"/>
      </a:hlink>
      <a:folHlink>
        <a:srgbClr val="FF00FF"/>
      </a:folHlink>
    </a:clrScheme>
    <a:fontScheme name="New_Template1">
      <a:majorFont>
        <a:latin typeface="Avenir Light"/>
        <a:ea typeface="Avenir Light"/>
        <a:cs typeface="Avenir Light"/>
      </a:majorFont>
      <a:minorFont>
        <a:latin typeface="Avenir Light"/>
        <a:ea typeface="Avenir Light"/>
        <a:cs typeface="Avenir Light"/>
      </a:minorFont>
    </a:fontScheme>
    <a:fmtScheme name="New_Templat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hueOff val="450000"/>
            <a:satOff val="-18071"/>
            <a:lumOff val="-14609"/>
          </a:schemeClr>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all" i="0" spc="384" strike="noStrike" sz="2400" u="none" kumimoji="0" normalizeH="0">
            <a:ln>
              <a:noFill/>
            </a:ln>
            <a:solidFill>
              <a:srgbClr val="FFFFFF"/>
            </a:solidFill>
            <a:effectLst/>
            <a:uFillTx/>
            <a:latin typeface="Avenir Medium"/>
            <a:ea typeface="Avenir Medium"/>
            <a:cs typeface="Avenir Medium"/>
            <a:sym typeface="Avenir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FFFFFF"/>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4000" u="none" kumimoji="0" normalizeH="0">
            <a:ln>
              <a:noFill/>
            </a:ln>
            <a:solidFill>
              <a:srgbClr val="FFFFFF"/>
            </a:solidFill>
            <a:effectLst/>
            <a:uFillTx/>
            <a:latin typeface="+mn-lt"/>
            <a:ea typeface="+mn-ea"/>
            <a:cs typeface="+mn-cs"/>
            <a:sym typeface="Avenir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