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handoutMasterIdLst>
    <p:handoutMasterId r:id="rId14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0080625" cy="7559675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60" y="12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28FD8EC-2600-4DD8-AE19-89016059AB59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481823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6696E59-05EC-4DCA-96D1-BC72EA04E13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847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fr-FR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fr-FR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fr-FR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fr-FR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fr-FR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fr-FR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fr-FR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fr-FR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fr-FR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9D1F005-7B15-48DA-ADCB-EF32212ECED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1672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7CC6ACB-13EB-4EE0-A4E5-C92C0344580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652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80E97C-DD4F-4DE9-83DE-F0E2CA83D66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555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757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352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09285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7512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21275" y="2101850"/>
            <a:ext cx="4227513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164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395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4158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2143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04322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008E1B-E502-42CF-89D1-0926355A0C0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962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00891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522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97725" y="555625"/>
            <a:ext cx="2151063" cy="63087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3962" cy="63087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39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1612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618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3781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1363" y="1963738"/>
            <a:ext cx="4310062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3825" y="1963738"/>
            <a:ext cx="4310063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427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279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849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100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90336E-2DCA-4389-A5B6-714C7EC99A4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151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02110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9137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545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21550" y="282575"/>
            <a:ext cx="2192338" cy="66182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41363" y="282575"/>
            <a:ext cx="6427787" cy="66182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393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08CD4B-16F6-483D-A22B-FB8CE1EC36C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101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275310-6433-4FB0-BFD1-2699ADEF812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384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4689B03-3DC3-4A09-B7C3-402374A5961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028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2916F9A-0E26-4AEF-B4A3-3927263ED23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633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7E4C8B-1072-42A3-A8DC-CACD997FBBF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591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E8F26E5-C056-4414-9AFA-084A1E13E5D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444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1ADC9DE-F039-4E78-8581-A512B42AEC8B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fr-FR" sz="2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fr-FR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5360" y="1893960"/>
            <a:ext cx="9674640" cy="5666040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fr-FR" sz="2400">
              <a:latin typeface="Thorndale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u titre 2"/>
          <p:cNvSpPr txBox="1">
            <a:spLocks noGrp="1"/>
          </p:cNvSpPr>
          <p:nvPr>
            <p:ph type="title"/>
          </p:nvPr>
        </p:nvSpPr>
        <p:spPr>
          <a:xfrm>
            <a:off x="740879" y="55548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1"/>
          </p:nvPr>
        </p:nvSpPr>
        <p:spPr>
          <a:xfrm>
            <a:off x="740879" y="2101680"/>
            <a:ext cx="8607960" cy="476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fr-FR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fr-FR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81440" cy="91835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fr-FR" sz="2400">
              <a:latin typeface="Thorndale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381399"/>
            <a:ext cx="181440" cy="91835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fr-FR" sz="2400">
              <a:latin typeface="Thorndale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168560"/>
            <a:ext cx="181440" cy="91835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fr-FR" sz="2400">
              <a:latin typeface="Thorndale" pitchFamily="18"/>
              <a:ea typeface="Lucida Sans Unicode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fr-FR" sz="2400" b="1" i="0" u="none" strike="noStrike">
          <a:ln>
            <a:noFill/>
          </a:ln>
          <a:solidFill>
            <a:srgbClr val="333333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1417"/>
        </a:spcAft>
        <a:tabLst/>
        <a:defRPr lang="fr-FR" sz="2400" b="0" i="0" u="none" strike="noStrike">
          <a:ln>
            <a:noFill/>
          </a:ln>
          <a:solidFill>
            <a:srgbClr val="000000"/>
          </a:solidFill>
          <a:latin typeface="Albany" pitchFamily="34"/>
          <a:cs typeface="Tahoma" pitchFamily="2"/>
        </a:defRPr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740879" y="28224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740879" y="1963080"/>
            <a:ext cx="8772480" cy="49370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E6E6E6"/>
              </a:buClr>
              <a:buSzPct val="45000"/>
              <a:buFont typeface="StarSymbol"/>
              <a:buNone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E6E6E6"/>
              </a:buClr>
              <a:buSzPct val="75000"/>
              <a:buFont typeface="StarSymbol"/>
              <a:buChar char="–"/>
              <a:defRPr lang="fr-FR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E6E6E6"/>
              </a:buClr>
              <a:buSzPct val="75000"/>
              <a:buFont typeface="StarSymbol"/>
              <a:buChar char="–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725039" y="7076880"/>
            <a:ext cx="9354959" cy="9648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7919" y="7289279"/>
            <a:ext cx="8092079" cy="9648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rtl="0" hangingPunct="0">
        <a:tabLst/>
        <a:defRPr lang="fr-FR" sz="2400" b="1" i="1" u="none" strike="noStrike">
          <a:ln>
            <a:noFill/>
          </a:ln>
          <a:solidFill>
            <a:srgbClr val="FF9966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1417"/>
        </a:spcAft>
        <a:tabLst/>
        <a:defRPr lang="fr-FR" sz="2400" b="0" i="0" u="none" strike="noStrike">
          <a:ln>
            <a:noFill/>
          </a:ln>
          <a:solidFill>
            <a:srgbClr val="E6E6E6"/>
          </a:solidFill>
          <a:latin typeface="Thorndale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fr-FR"/>
              <a:t>Classe de troisième du collège d'Île Rousse</a:t>
            </a:r>
            <a:br>
              <a:rPr lang="fr-FR"/>
            </a:br>
            <a:r>
              <a:rPr lang="fr-FR"/>
              <a:t>Imprimantes 3D et développement durable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4294967295"/>
          </p:nvPr>
        </p:nvSpPr>
        <p:spPr/>
        <p:txBody>
          <a:bodyPr anchor="ctr"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216000" lvl="0" indent="-216000" algn="ctr">
              <a:buNone/>
            </a:pPr>
            <a:r>
              <a:rPr lang="fr-FR">
                <a:solidFill>
                  <a:srgbClr val="CCCCCC"/>
                </a:solidFill>
              </a:rPr>
              <a:t>Oui, les imprimantes 3D peuvent participer au développement durable !</a:t>
            </a:r>
          </a:p>
          <a:p>
            <a:pPr marL="216000" lvl="0" indent="-216000" algn="ctr">
              <a:buNone/>
            </a:pPr>
            <a:endParaRPr lang="fr-FR">
              <a:solidFill>
                <a:srgbClr val="CCCCCC"/>
              </a:solidFill>
            </a:endParaRPr>
          </a:p>
          <a:p>
            <a:pPr marL="216000" lvl="0" indent="-216000" algn="ctr">
              <a:buNone/>
            </a:pPr>
            <a:endParaRPr lang="fr-FR">
              <a:solidFill>
                <a:srgbClr val="CCCCCC"/>
              </a:solidFill>
            </a:endParaRPr>
          </a:p>
        </p:txBody>
      </p:sp>
    </p:spTree>
  </p:cSld>
  <p:clrMapOvr>
    <a:masterClrMapping/>
  </p:clrMapOvr>
  <p:transition spd="slow" advTm="10000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fr-FR"/>
              <a:t>Classe de troisième du collège d'Île Rousse</a:t>
            </a:r>
            <a:br>
              <a:rPr lang="fr-FR"/>
            </a:br>
            <a:r>
              <a:rPr lang="fr-FR"/>
              <a:t>Imprimantes 3D et développement durable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E6E6E6"/>
              </a:buClr>
              <a:buSzPct val="45000"/>
              <a:buFont typeface="StarSymbol"/>
              <a:buNone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E6E6E6"/>
              </a:buClr>
              <a:buSzPct val="75000"/>
              <a:buFont typeface="StarSymbol"/>
              <a:buChar char="–"/>
              <a:defRPr lang="fr-FR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E6E6E6"/>
              </a:buClr>
              <a:buSzPct val="75000"/>
              <a:buFont typeface="StarSymbol"/>
              <a:buChar char="–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endParaRPr lang="fr-FR"/>
          </a:p>
          <a:p>
            <a:pPr lvl="0">
              <a:buNone/>
            </a:pPr>
            <a:r>
              <a:rPr lang="fr-FR"/>
              <a:t>Dans le domaine des infrastructures et des bâtiments</a:t>
            </a:r>
          </a:p>
          <a:p>
            <a:pPr lvl="0">
              <a:buNone/>
            </a:pPr>
            <a:endParaRPr lang="fr-FR"/>
          </a:p>
          <a:p>
            <a:pPr lvl="0">
              <a:buNone/>
            </a:pPr>
            <a:r>
              <a:rPr lang="fr-FR"/>
              <a:t>elles rendent la construction</a:t>
            </a:r>
          </a:p>
          <a:p>
            <a:pPr lvl="0"/>
            <a:r>
              <a:rPr lang="fr-FR"/>
              <a:t>automatique,</a:t>
            </a:r>
          </a:p>
          <a:p>
            <a:pPr lvl="0"/>
            <a:r>
              <a:rPr lang="fr-FR"/>
              <a:t>rapide</a:t>
            </a:r>
          </a:p>
          <a:p>
            <a:pPr lvl="0"/>
            <a:r>
              <a:rPr lang="fr-FR"/>
              <a:t>et sans besoin de main d’œuvre</a:t>
            </a:r>
          </a:p>
          <a:p>
            <a:pPr lvl="0"/>
            <a:endParaRPr lang="fr-FR"/>
          </a:p>
          <a:p>
            <a:pPr lvl="0"/>
            <a:endParaRPr lang="fr-FR"/>
          </a:p>
        </p:txBody>
      </p:sp>
    </p:spTree>
  </p:cSld>
  <p:clrMapOvr>
    <a:masterClrMapping/>
  </p:clrMapOvr>
  <p:transition spd="slow" advTm="10000">
    <p:wheel spokes="2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fr-FR"/>
              <a:t>Classe de troisième du collège d'Île Rousse</a:t>
            </a:r>
            <a:br>
              <a:rPr lang="fr-FR"/>
            </a:br>
            <a:r>
              <a:rPr lang="fr-FR"/>
              <a:t>Imprimantes 3D et développement durable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E6E6E6"/>
              </a:buClr>
              <a:buSzPct val="45000"/>
              <a:buFont typeface="StarSymbol"/>
              <a:buNone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E6E6E6"/>
              </a:buClr>
              <a:buSzPct val="75000"/>
              <a:buFont typeface="StarSymbol"/>
              <a:buChar char="–"/>
              <a:defRPr lang="fr-FR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E6E6E6"/>
              </a:buClr>
              <a:buSzPct val="75000"/>
              <a:buFont typeface="StarSymbol"/>
              <a:buChar char="–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endParaRPr lang="fr-FR"/>
          </a:p>
          <a:p>
            <a:pPr lvl="0">
              <a:buNone/>
            </a:pPr>
            <a:r>
              <a:rPr lang="fr-FR"/>
              <a:t>Dans le domaine de la protection de la faune sous-marine</a:t>
            </a:r>
          </a:p>
          <a:p>
            <a:pPr lvl="0">
              <a:buNone/>
            </a:pPr>
            <a:endParaRPr lang="fr-FR"/>
          </a:p>
          <a:p>
            <a:pPr lvl="0">
              <a:buNone/>
            </a:pPr>
            <a:r>
              <a:rPr lang="fr-FR"/>
              <a:t>elles agglomèrent</a:t>
            </a:r>
          </a:p>
          <a:p>
            <a:pPr lvl="0"/>
            <a:r>
              <a:rPr lang="fr-FR"/>
              <a:t>Couche par couche,</a:t>
            </a:r>
          </a:p>
          <a:p>
            <a:pPr lvl="0"/>
            <a:r>
              <a:rPr lang="fr-FR"/>
              <a:t>du sable marin</a:t>
            </a:r>
          </a:p>
          <a:p>
            <a:pPr lvl="0"/>
            <a:r>
              <a:rPr lang="fr-FR"/>
              <a:t>et de la colle naturelle</a:t>
            </a:r>
          </a:p>
          <a:p>
            <a:pPr lvl="0"/>
            <a:endParaRPr lang="fr-FR"/>
          </a:p>
          <a:p>
            <a:pPr lvl="0"/>
            <a:r>
              <a:rPr lang="fr-FR"/>
              <a:t>pour faire des récifs artificiels qui aident le repeuplement et la vie</a:t>
            </a:r>
          </a:p>
        </p:txBody>
      </p:sp>
    </p:spTree>
  </p:cSld>
  <p:clrMapOvr>
    <a:masterClrMapping/>
  </p:clrMapOvr>
  <p:transition spd="slow" advTm="10000">
    <p:wheel spokes="2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fr-FR"/>
              <a:t>Classe de troisième du collège d'Île Rousse</a:t>
            </a:r>
            <a:br>
              <a:rPr lang="fr-FR"/>
            </a:br>
            <a:r>
              <a:rPr lang="fr-FR"/>
              <a:t>Imprimantes 3D et développement durable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E6E6E6"/>
              </a:buClr>
              <a:buSzPct val="45000"/>
              <a:buFont typeface="StarSymbol"/>
              <a:buNone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E6E6E6"/>
              </a:buClr>
              <a:buSzPct val="75000"/>
              <a:buFont typeface="StarSymbol"/>
              <a:buChar char="–"/>
              <a:defRPr lang="fr-FR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E6E6E6"/>
              </a:buClr>
              <a:buSzPct val="75000"/>
              <a:buFont typeface="StarSymbol"/>
              <a:buChar char="–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endParaRPr lang="fr-FR"/>
          </a:p>
          <a:p>
            <a:pPr lvl="0">
              <a:buNone/>
            </a:pPr>
            <a:r>
              <a:rPr lang="fr-FR"/>
              <a:t>Dans le domaine de la santé</a:t>
            </a:r>
          </a:p>
          <a:p>
            <a:pPr lvl="0">
              <a:buNone/>
            </a:pPr>
            <a:endParaRPr lang="fr-FR"/>
          </a:p>
          <a:p>
            <a:pPr lvl="0">
              <a:buNone/>
            </a:pPr>
            <a:r>
              <a:rPr lang="fr-FR"/>
              <a:t>Les imprimantes les plus hi tech fabriquent</a:t>
            </a:r>
          </a:p>
          <a:p>
            <a:pPr lvl="0"/>
            <a:r>
              <a:rPr lang="fr-FR"/>
              <a:t>des prothèses métaliques adaptées au mieux au patient</a:t>
            </a:r>
          </a:p>
          <a:p>
            <a:pPr lvl="0"/>
            <a:r>
              <a:rPr lang="fr-FR"/>
              <a:t>et très bientôt des organes en tissu vivant pour les greffes d'organes</a:t>
            </a:r>
          </a:p>
        </p:txBody>
      </p:sp>
    </p:spTree>
  </p:cSld>
  <p:clrMapOvr>
    <a:masterClrMapping/>
  </p:clrMapOvr>
  <p:transition spd="slow" advTm="10000">
    <p:wheel spokes="2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fr-FR"/>
              <a:t>Classe de troisième du collège d'Île Rousse</a:t>
            </a:r>
            <a:br>
              <a:rPr lang="fr-FR"/>
            </a:br>
            <a:r>
              <a:rPr lang="fr-FR"/>
              <a:t>Imprimantes 3D et développement durable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E6E6E6"/>
              </a:buClr>
              <a:buSzPct val="45000"/>
              <a:buFont typeface="StarSymbol"/>
              <a:buNone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E6E6E6"/>
              </a:buClr>
              <a:buSzPct val="75000"/>
              <a:buFont typeface="StarSymbol"/>
              <a:buChar char="–"/>
              <a:defRPr lang="fr-FR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E6E6E6"/>
              </a:buClr>
              <a:buSzPct val="75000"/>
              <a:buFont typeface="StarSymbol"/>
              <a:buChar char="–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fr-FR"/>
              <a:t>C'est ce domaine de l’accès aux soins que nous avons choisi</a:t>
            </a:r>
          </a:p>
          <a:p>
            <a:pPr lvl="0">
              <a:buNone/>
            </a:pPr>
            <a:endParaRPr lang="fr-FR"/>
          </a:p>
          <a:p>
            <a:pPr lvl="0"/>
            <a:r>
              <a:rPr lang="fr-FR"/>
              <a:t>les imprimantes 3D plus simples,</a:t>
            </a:r>
          </a:p>
          <a:p>
            <a:pPr lvl="0"/>
            <a:r>
              <a:rPr lang="fr-FR"/>
              <a:t>celles qui impriment du plastique</a:t>
            </a:r>
          </a:p>
          <a:p>
            <a:pPr lvl="0"/>
            <a:r>
              <a:rPr lang="fr-FR"/>
              <a:t>qui coûtent aujourd'hui moins de deux cents euros</a:t>
            </a:r>
          </a:p>
          <a:p>
            <a:pPr lvl="0"/>
            <a:endParaRPr lang="fr-FR"/>
          </a:p>
          <a:p>
            <a:pPr lvl="0"/>
            <a:r>
              <a:rPr lang="fr-FR"/>
              <a:t>peuvent fabriquer les prothèses</a:t>
            </a:r>
          </a:p>
          <a:p>
            <a:pPr lvl="0"/>
            <a:r>
              <a:rPr lang="fr-FR"/>
              <a:t>adaptées et résistantes,</a:t>
            </a:r>
          </a:p>
          <a:p>
            <a:pPr lvl="0"/>
            <a:r>
              <a:rPr lang="fr-FR"/>
              <a:t>peu coûteuses et partout dans le monde</a:t>
            </a:r>
          </a:p>
        </p:txBody>
      </p:sp>
    </p:spTree>
  </p:cSld>
  <p:clrMapOvr>
    <a:masterClrMapping/>
  </p:clrMapOvr>
  <p:transition spd="slow" advTm="10000">
    <p:wheel spokes="2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fr-FR"/>
              <a:t>Classe de troisième du collège d'Île Rousse</a:t>
            </a:r>
            <a:br>
              <a:rPr lang="fr-FR"/>
            </a:br>
            <a:r>
              <a:rPr lang="fr-FR"/>
              <a:t>Imprimantes 3D et développement durable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E6E6E6"/>
              </a:buClr>
              <a:buSzPct val="45000"/>
              <a:buFont typeface="StarSymbol"/>
              <a:buNone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E6E6E6"/>
              </a:buClr>
              <a:buSzPct val="75000"/>
              <a:buFont typeface="StarSymbol"/>
              <a:buChar char="–"/>
              <a:defRPr lang="fr-FR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E6E6E6"/>
              </a:buClr>
              <a:buSzPct val="75000"/>
              <a:buFont typeface="StarSymbol"/>
              <a:buChar char="–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fr-FR"/>
              <a:t>La classe de troisième bilingue du collège d'Île Rousse</a:t>
            </a:r>
          </a:p>
          <a:p>
            <a:pPr lvl="0">
              <a:buNone/>
            </a:pPr>
            <a:r>
              <a:rPr lang="fr-FR"/>
              <a:t>a demandé au Fab Lab de Corte</a:t>
            </a:r>
          </a:p>
          <a:p>
            <a:pPr lvl="0">
              <a:buNone/>
            </a:pPr>
            <a:r>
              <a:rPr lang="fr-FR"/>
              <a:t>de passer une convention pour</a:t>
            </a:r>
          </a:p>
          <a:p>
            <a:pPr lvl="0">
              <a:buNone/>
            </a:pPr>
            <a:endParaRPr lang="fr-FR"/>
          </a:p>
          <a:p>
            <a:pPr lvl="0"/>
            <a:r>
              <a:rPr lang="fr-FR"/>
              <a:t>Découvrir les possibilités des machines</a:t>
            </a:r>
          </a:p>
          <a:p>
            <a:pPr lvl="0"/>
            <a:r>
              <a:rPr lang="fr-FR"/>
              <a:t>Apprendre à modéliser en 3D</a:t>
            </a:r>
          </a:p>
          <a:p>
            <a:pPr lvl="0"/>
            <a:r>
              <a:rPr lang="fr-FR"/>
              <a:t>Et finalement fabriquer</a:t>
            </a:r>
            <a:br>
              <a:rPr lang="fr-FR"/>
            </a:br>
            <a:endParaRPr lang="fr-FR"/>
          </a:p>
        </p:txBody>
      </p:sp>
    </p:spTree>
  </p:cSld>
  <p:clrMapOvr>
    <a:masterClrMapping/>
  </p:clrMapOvr>
  <p:transition spd="slow" advTm="10000">
    <p:wheel spokes="2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fr-FR"/>
              <a:t>Classe de troisième du collège d'Île Rousse</a:t>
            </a:r>
            <a:br>
              <a:rPr lang="fr-FR"/>
            </a:br>
            <a:r>
              <a:rPr lang="fr-FR"/>
              <a:t>Imprimantes 3D et développement durable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E6E6E6"/>
              </a:buClr>
              <a:buSzPct val="45000"/>
              <a:buFont typeface="StarSymbol"/>
              <a:buNone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E6E6E6"/>
              </a:buClr>
              <a:buSzPct val="75000"/>
              <a:buFont typeface="StarSymbol"/>
              <a:buChar char="–"/>
              <a:defRPr lang="fr-FR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E6E6E6"/>
              </a:buClr>
              <a:buSzPct val="75000"/>
              <a:buFont typeface="StarSymbol"/>
              <a:buChar char="–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endParaRPr lang="fr-FR"/>
          </a:p>
          <a:p>
            <a:pPr lvl="0">
              <a:buNone/>
            </a:pPr>
            <a:r>
              <a:rPr lang="fr-FR"/>
              <a:t>La classe de troisième bilingue du collège d'Île Rousse</a:t>
            </a:r>
          </a:p>
          <a:p>
            <a:pPr lvl="0">
              <a:buNone/>
            </a:pPr>
            <a:r>
              <a:rPr lang="fr-FR"/>
              <a:t>s'est aussi mise en relation avec de nouveaux correspondants</a:t>
            </a:r>
          </a:p>
          <a:p>
            <a:pPr lvl="0">
              <a:buNone/>
            </a:pPr>
            <a:endParaRPr lang="fr-FR"/>
          </a:p>
          <a:p>
            <a:pPr lvl="0">
              <a:buNone/>
            </a:pPr>
            <a:r>
              <a:rPr lang="fr-FR"/>
              <a:t>à Majunga, Madagascar,</a:t>
            </a:r>
          </a:p>
          <a:p>
            <a:pPr lvl="0">
              <a:buNone/>
            </a:pPr>
            <a:r>
              <a:rPr lang="fr-FR"/>
              <a:t>où le collège français a été intéressée par notre projet</a:t>
            </a:r>
          </a:p>
        </p:txBody>
      </p:sp>
    </p:spTree>
  </p:cSld>
  <p:clrMapOvr>
    <a:masterClrMapping/>
  </p:clrMapOvr>
  <p:transition spd="slow" advTm="10000">
    <p:wheel spokes="2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fr-FR"/>
              <a:t>Classe de troisième du collège d'Île Rousse</a:t>
            </a:r>
            <a:br>
              <a:rPr lang="fr-FR"/>
            </a:br>
            <a:r>
              <a:rPr lang="fr-FR"/>
              <a:t>Imprimantes 3D et développement durable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740879" y="1963080"/>
            <a:ext cx="8772480" cy="505116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E6E6E6"/>
              </a:buClr>
              <a:buSzPct val="45000"/>
              <a:buFont typeface="StarSymbol"/>
              <a:buNone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E6E6E6"/>
              </a:buClr>
              <a:buSzPct val="75000"/>
              <a:buFont typeface="StarSymbol"/>
              <a:buChar char="–"/>
              <a:defRPr lang="fr-FR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E6E6E6"/>
              </a:buClr>
              <a:buSzPct val="75000"/>
              <a:buFont typeface="StarSymbol"/>
              <a:buChar char="–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endParaRPr lang="fr-FR"/>
          </a:p>
          <a:p>
            <a:pPr lvl="0">
              <a:buNone/>
            </a:pPr>
            <a:r>
              <a:rPr lang="fr-FR"/>
              <a:t>Grâce à nos actions de ventes et en sollicitant le foyer du collège</a:t>
            </a:r>
          </a:p>
          <a:p>
            <a:pPr lvl="0">
              <a:buNone/>
            </a:pPr>
            <a:endParaRPr lang="fr-FR"/>
          </a:p>
          <a:p>
            <a:pPr lvl="0"/>
            <a:r>
              <a:rPr lang="fr-FR"/>
              <a:t>Nous avons acheté et expédié à nos correspondants à Majunga</a:t>
            </a:r>
          </a:p>
          <a:p>
            <a:pPr lvl="0"/>
            <a:r>
              <a:rPr lang="fr-FR"/>
              <a:t>une imprimante 3D</a:t>
            </a:r>
          </a:p>
          <a:p>
            <a:pPr lvl="0"/>
            <a:r>
              <a:rPr lang="fr-FR"/>
              <a:t>pour qu'ils développent leur connaissance de cette technologie</a:t>
            </a:r>
          </a:p>
          <a:p>
            <a:pPr lvl="0"/>
            <a:r>
              <a:rPr lang="fr-FR"/>
              <a:t>et fabriquent des prothèses là bas</a:t>
            </a:r>
          </a:p>
          <a:p>
            <a:pPr lvl="0"/>
            <a:endParaRPr lang="fr-FR"/>
          </a:p>
          <a:p>
            <a:pPr lvl="0"/>
            <a:r>
              <a:rPr lang="fr-FR"/>
              <a:t>cette imprimante est en cours d'acheminement</a:t>
            </a:r>
          </a:p>
          <a:p>
            <a:pPr lvl="0"/>
            <a:r>
              <a:rPr lang="fr-FR"/>
              <a:t>Suivi de colis sur le site de colissimo, CW028924411FR</a:t>
            </a:r>
          </a:p>
        </p:txBody>
      </p:sp>
    </p:spTree>
  </p:cSld>
  <p:clrMapOvr>
    <a:masterClrMapping/>
  </p:clrMapOvr>
  <p:transition spd="slow" advTm="10000">
    <p:wheel spokes="2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fr-FR"/>
              <a:t>Classe de troisième du collège d'Île Rousse</a:t>
            </a:r>
            <a:br>
              <a:rPr lang="fr-FR"/>
            </a:br>
            <a:r>
              <a:rPr lang="fr-FR"/>
              <a:t>Imprimantes 3D et développement durable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E6E6E6"/>
              </a:buClr>
              <a:buSzPct val="45000"/>
              <a:buFont typeface="StarSymbol"/>
              <a:buNone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E6E6E6"/>
              </a:buClr>
              <a:buSzPct val="75000"/>
              <a:buFont typeface="StarSymbol"/>
              <a:buChar char="–"/>
              <a:defRPr lang="fr-FR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E6E6E6"/>
              </a:buClr>
              <a:buSzPct val="75000"/>
              <a:buFont typeface="StarSymbol"/>
              <a:buChar char="–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E6E6E6"/>
              </a:buClr>
              <a:buSzPct val="45000"/>
              <a:buFont typeface="StarSymbol"/>
              <a:buChar char="●"/>
              <a:defRPr lang="fr-FR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endParaRPr lang="fr-FR"/>
          </a:p>
          <a:p>
            <a:pPr lvl="0">
              <a:buNone/>
            </a:pPr>
            <a:endParaRPr lang="fr-FR"/>
          </a:p>
          <a:p>
            <a:pPr lvl="0">
              <a:buNone/>
            </a:pPr>
            <a:endParaRPr lang="fr-FR"/>
          </a:p>
          <a:p>
            <a:pPr lvl="0" algn="ctr">
              <a:buNone/>
            </a:pPr>
            <a:r>
              <a:rPr lang="fr-FR"/>
              <a:t>Merci</a:t>
            </a:r>
          </a:p>
        </p:txBody>
      </p:sp>
    </p:spTree>
  </p:cSld>
  <p:clrMapOvr>
    <a:masterClrMapping/>
  </p:clrMapOvr>
  <p:transition spd="slow" advTm="10000">
    <p:wheel spokes="2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coo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yt-dark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332</Words>
  <Application>Microsoft Office PowerPoint</Application>
  <PresentationFormat>Affichage à l'écran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Standard</vt:lpstr>
      <vt:lpstr>lyt-cool</vt:lpstr>
      <vt:lpstr>lyt-darkblue</vt:lpstr>
      <vt:lpstr>Classe de troisième du collège d'Île Rousse Imprimantes 3D et développement durable</vt:lpstr>
      <vt:lpstr>Classe de troisième du collège d'Île Rousse Imprimantes 3D et développement durable</vt:lpstr>
      <vt:lpstr>Classe de troisième du collège d'Île Rousse Imprimantes 3D et développement durable</vt:lpstr>
      <vt:lpstr>Classe de troisième du collège d'Île Rousse Imprimantes 3D et développement durable</vt:lpstr>
      <vt:lpstr>Classe de troisième du collège d'Île Rousse Imprimantes 3D et développement durable</vt:lpstr>
      <vt:lpstr>Classe de troisième du collège d'Île Rousse Imprimantes 3D et développement durable</vt:lpstr>
      <vt:lpstr>Classe de troisième du collège d'Île Rousse Imprimantes 3D et développement durable</vt:lpstr>
      <vt:lpstr>Classe de troisième du collège d'Île Rousse Imprimantes 3D et développement durable</vt:lpstr>
      <vt:lpstr>Classe de troisième du collège d'Île Rousse Imprimantes 3D et développement durable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 de troisième du collège d'Île Rousse Imprimantes 3D et développement durable</dc:title>
  <dc:creator>clement courtois</dc:creator>
  <cp:lastModifiedBy>Stra, Christelle</cp:lastModifiedBy>
  <cp:revision>5</cp:revision>
  <dcterms:created xsi:type="dcterms:W3CDTF">2019-05-20T06:25:55Z</dcterms:created>
  <dcterms:modified xsi:type="dcterms:W3CDTF">2019-05-20T07:32:00Z</dcterms:modified>
</cp:coreProperties>
</file>