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4" r:id="rId23"/>
    <p:sldId id="280" r:id="rId24"/>
    <p:sldId id="281" r:id="rId25"/>
    <p:sldId id="282" r:id="rId26"/>
    <p:sldId id="283" r:id="rId27"/>
    <p:sldId id="285" r:id="rId28"/>
    <p:sldId id="286" r:id="rId29"/>
    <p:sldId id="287" r:id="rId3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164" y="-8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FBC44-0CEB-4D61-8DD5-FBB2FB05160F}" type="datetimeFigureOut">
              <a:rPr lang="fr-FR" smtClean="0"/>
              <a:pPr/>
              <a:t>07/05/2019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26E327-9829-427C-8441-FE468095208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934532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CDB2-63E0-4161-AC14-E80316BBCF14}" type="datetimeFigureOut">
              <a:rPr lang="fr-FR" smtClean="0"/>
              <a:pPr/>
              <a:t>07/05/2019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BB2-C150-4BA9-B3C8-F9AE70C67DC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350412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CDB2-63E0-4161-AC14-E80316BBCF14}" type="datetimeFigureOut">
              <a:rPr lang="fr-FR" smtClean="0"/>
              <a:pPr/>
              <a:t>07/05/2019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BB2-C150-4BA9-B3C8-F9AE70C67DC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534280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CDB2-63E0-4161-AC14-E80316BBCF14}" type="datetimeFigureOut">
              <a:rPr lang="fr-FR" smtClean="0"/>
              <a:pPr/>
              <a:t>07/05/2019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BB2-C150-4BA9-B3C8-F9AE70C67DC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004826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CDB2-63E0-4161-AC14-E80316BBCF14}" type="datetimeFigureOut">
              <a:rPr lang="fr-FR" smtClean="0"/>
              <a:pPr/>
              <a:t>07/05/2019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BB2-C150-4BA9-B3C8-F9AE70C67DC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418853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CDB2-63E0-4161-AC14-E80316BBCF14}" type="datetimeFigureOut">
              <a:rPr lang="fr-FR" smtClean="0"/>
              <a:pPr/>
              <a:t>07/05/2019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BB2-C150-4BA9-B3C8-F9AE70C67DC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794160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CDB2-63E0-4161-AC14-E80316BBCF14}" type="datetimeFigureOut">
              <a:rPr lang="fr-FR" smtClean="0"/>
              <a:pPr/>
              <a:t>07/05/2019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BB2-C150-4BA9-B3C8-F9AE70C67DC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48970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CDB2-63E0-4161-AC14-E80316BBCF14}" type="datetimeFigureOut">
              <a:rPr lang="fr-FR" smtClean="0"/>
              <a:pPr/>
              <a:t>07/05/2019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BB2-C150-4BA9-B3C8-F9AE70C67DC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957956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CDB2-63E0-4161-AC14-E80316BBCF14}" type="datetimeFigureOut">
              <a:rPr lang="fr-FR" smtClean="0"/>
              <a:pPr/>
              <a:t>07/05/2019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BB2-C150-4BA9-B3C8-F9AE70C67DC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180161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CDB2-63E0-4161-AC14-E80316BBCF14}" type="datetimeFigureOut">
              <a:rPr lang="fr-FR" smtClean="0"/>
              <a:pPr/>
              <a:t>07/05/2019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BB2-C150-4BA9-B3C8-F9AE70C67DC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394562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CDB2-63E0-4161-AC14-E80316BBCF14}" type="datetimeFigureOut">
              <a:rPr lang="fr-FR" smtClean="0"/>
              <a:pPr/>
              <a:t>07/05/2019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BB2-C150-4BA9-B3C8-F9AE70C67DC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192431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CDB2-63E0-4161-AC14-E80316BBCF14}" type="datetimeFigureOut">
              <a:rPr lang="fr-FR" smtClean="0"/>
              <a:pPr/>
              <a:t>07/05/2019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58BB2-C150-4BA9-B3C8-F9AE70C67DC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521329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5CDB2-63E0-4161-AC14-E80316BBCF14}" type="datetimeFigureOut">
              <a:rPr lang="fr-FR" smtClean="0"/>
              <a:pPr/>
              <a:t>07/05/2019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58BB2-C150-4BA9-B3C8-F9AE70C67DC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377497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814659" y="5157192"/>
            <a:ext cx="7488832" cy="13945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b="1" dirty="0" smtClean="0">
              <a:latin typeface="Cursive standard" pitchFamily="2" charset="0"/>
            </a:endParaRPr>
          </a:p>
          <a:p>
            <a:r>
              <a:rPr lang="fr-FR" b="1" dirty="0" smtClean="0">
                <a:solidFill>
                  <a:schemeClr val="accent1"/>
                </a:solidFill>
                <a:latin typeface="Cursive standard" pitchFamily="2" charset="0"/>
              </a:rPr>
              <a:t>Scola materna </a:t>
            </a:r>
            <a:r>
              <a:rPr lang="fr-FR" b="1" dirty="0" err="1" smtClean="0">
                <a:solidFill>
                  <a:schemeClr val="accent1"/>
                </a:solidFill>
                <a:latin typeface="Cursive standard" pitchFamily="2" charset="0"/>
              </a:rPr>
              <a:t>Dionisia</a:t>
            </a:r>
            <a:r>
              <a:rPr lang="fr-FR" b="1" dirty="0" smtClean="0">
                <a:solidFill>
                  <a:schemeClr val="accent1"/>
                </a:solidFill>
                <a:latin typeface="Cursive standard" pitchFamily="2" charset="0"/>
              </a:rPr>
              <a:t> Valentini </a:t>
            </a:r>
          </a:p>
          <a:p>
            <a:r>
              <a:rPr lang="fr-FR" b="1" dirty="0" smtClean="0">
                <a:solidFill>
                  <a:schemeClr val="accent1"/>
                </a:solidFill>
                <a:latin typeface="Cursive standard" pitchFamily="2" charset="0"/>
              </a:rPr>
              <a:t>Ponte </a:t>
            </a:r>
            <a:r>
              <a:rPr lang="fr-FR" b="1" dirty="0" err="1" smtClean="0">
                <a:solidFill>
                  <a:schemeClr val="accent1"/>
                </a:solidFill>
                <a:latin typeface="Cursive standard" pitchFamily="2" charset="0"/>
              </a:rPr>
              <a:t>Novu</a:t>
            </a:r>
            <a:endParaRPr lang="fr-FR" b="1" dirty="0">
              <a:solidFill>
                <a:schemeClr val="accent1"/>
              </a:solidFill>
              <a:latin typeface="Cursive standard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2875" y="2252814"/>
            <a:ext cx="7630616" cy="2123658"/>
          </a:xfrm>
          <a:prstGeom prst="rect">
            <a:avLst/>
          </a:prstGeom>
          <a:noFill/>
          <a:ln>
            <a:solidFill>
              <a:schemeClr val="accent5">
                <a:lumMod val="75000"/>
                <a:alpha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6600" dirty="0" smtClean="0">
                <a:latin typeface="Chiller" pitchFamily="82" charset="0"/>
              </a:rPr>
              <a:t>U </a:t>
            </a:r>
            <a:r>
              <a:rPr lang="fr-FR" sz="6600" dirty="0" err="1" smtClean="0">
                <a:latin typeface="Chiller" pitchFamily="82" charset="0"/>
              </a:rPr>
              <a:t>nostru</a:t>
            </a:r>
            <a:r>
              <a:rPr lang="fr-FR" sz="6600" dirty="0" smtClean="0">
                <a:latin typeface="Chiller" pitchFamily="82" charset="0"/>
              </a:rPr>
              <a:t> mare </a:t>
            </a:r>
            <a:r>
              <a:rPr lang="fr-FR" sz="6600" dirty="0" err="1" smtClean="0">
                <a:latin typeface="Chiller" pitchFamily="82" charset="0"/>
              </a:rPr>
              <a:t>ùn</a:t>
            </a:r>
            <a:r>
              <a:rPr lang="fr-FR" sz="6600" dirty="0" smtClean="0">
                <a:latin typeface="Chiller" pitchFamily="82" charset="0"/>
              </a:rPr>
              <a:t> </a:t>
            </a:r>
            <a:r>
              <a:rPr lang="fr-FR" sz="6600" dirty="0" err="1" smtClean="0">
                <a:latin typeface="Chiller" pitchFamily="82" charset="0"/>
              </a:rPr>
              <a:t>hè</a:t>
            </a:r>
            <a:r>
              <a:rPr lang="fr-FR" sz="6600" dirty="0" smtClean="0">
                <a:latin typeface="Chiller" pitchFamily="82" charset="0"/>
              </a:rPr>
              <a:t> </a:t>
            </a:r>
            <a:r>
              <a:rPr lang="fr-FR" sz="6600" dirty="0" err="1" smtClean="0">
                <a:latin typeface="Chiller" pitchFamily="82" charset="0"/>
              </a:rPr>
              <a:t>micca</a:t>
            </a:r>
            <a:r>
              <a:rPr lang="fr-FR" sz="6600" dirty="0" smtClean="0">
                <a:latin typeface="Chiller" pitchFamily="82" charset="0"/>
              </a:rPr>
              <a:t> </a:t>
            </a:r>
            <a:r>
              <a:rPr lang="fr-FR" sz="6600" dirty="0" err="1" smtClean="0">
                <a:latin typeface="Chiller" pitchFamily="82" charset="0"/>
              </a:rPr>
              <a:t>una</a:t>
            </a:r>
            <a:r>
              <a:rPr lang="fr-FR" sz="6600" dirty="0" smtClean="0">
                <a:latin typeface="Chiller" pitchFamily="82" charset="0"/>
              </a:rPr>
              <a:t> </a:t>
            </a:r>
            <a:r>
              <a:rPr lang="fr-FR" sz="6600" dirty="0" err="1" smtClean="0">
                <a:latin typeface="Chiller" pitchFamily="82" charset="0"/>
              </a:rPr>
              <a:t>rumenzula</a:t>
            </a:r>
            <a:r>
              <a:rPr lang="fr-FR" sz="6600" dirty="0" smtClean="0">
                <a:latin typeface="Chiller" pitchFamily="82" charset="0"/>
              </a:rPr>
              <a:t> !</a:t>
            </a:r>
            <a:endParaRPr lang="fr-FR" sz="6600" dirty="0">
              <a:latin typeface="Chiller" pitchFamily="82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72875" y="260648"/>
            <a:ext cx="77724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 err="1" smtClean="0">
                <a:latin typeface="Cursive standard" pitchFamily="2" charset="0"/>
              </a:rPr>
              <a:t>Trufei</a:t>
            </a:r>
            <a:r>
              <a:rPr lang="fr-FR" sz="2800" dirty="0" smtClean="0">
                <a:latin typeface="Cursive standard" pitchFamily="2" charset="0"/>
              </a:rPr>
              <a:t> di u </a:t>
            </a:r>
            <a:r>
              <a:rPr lang="fr-FR" sz="2800" dirty="0" err="1" smtClean="0">
                <a:latin typeface="Cursive standard" pitchFamily="2" charset="0"/>
              </a:rPr>
              <a:t>sviluppu</a:t>
            </a:r>
            <a:r>
              <a:rPr lang="fr-FR" sz="2800" dirty="0" smtClean="0">
                <a:latin typeface="Cursive standard" pitchFamily="2" charset="0"/>
              </a:rPr>
              <a:t> à </a:t>
            </a:r>
            <a:r>
              <a:rPr lang="fr-FR" sz="2800" dirty="0" err="1" smtClean="0">
                <a:latin typeface="Cursive standard" pitchFamily="2" charset="0"/>
              </a:rPr>
              <a:t>longu</a:t>
            </a:r>
            <a:r>
              <a:rPr lang="fr-FR" sz="2800" dirty="0" smtClean="0">
                <a:latin typeface="Cursive standard" pitchFamily="2" charset="0"/>
              </a:rPr>
              <a:t> </a:t>
            </a:r>
            <a:r>
              <a:rPr lang="fr-FR" sz="2800" dirty="0" err="1" smtClean="0">
                <a:latin typeface="Cursive standard" pitchFamily="2" charset="0"/>
              </a:rPr>
              <a:t>andà</a:t>
            </a:r>
            <a:r>
              <a:rPr lang="fr-FR" sz="2800" dirty="0" smtClean="0">
                <a:latin typeface="Cursive standard" pitchFamily="2" charset="0"/>
              </a:rPr>
              <a:t> </a:t>
            </a:r>
            <a:br>
              <a:rPr lang="fr-FR" sz="2800" dirty="0" smtClean="0">
                <a:latin typeface="Cursive standard" pitchFamily="2" charset="0"/>
              </a:rPr>
            </a:br>
            <a:r>
              <a:rPr lang="fr-FR" sz="2800" dirty="0" smtClean="0">
                <a:latin typeface="Cursive standard" pitchFamily="2" charset="0"/>
              </a:rPr>
              <a:t>2019</a:t>
            </a:r>
            <a:endParaRPr lang="fr-FR" sz="2800" dirty="0">
              <a:latin typeface="Cursive standard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23852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latin typeface="Cursive standard" pitchFamily="2" charset="0"/>
              </a:rPr>
              <a:t>Cuntenti</a:t>
            </a:r>
            <a:r>
              <a:rPr lang="fr-FR" dirty="0" smtClean="0">
                <a:latin typeface="Cursive standard" pitchFamily="2" charset="0"/>
              </a:rPr>
              <a:t> di u </a:t>
            </a:r>
            <a:r>
              <a:rPr lang="fr-FR" dirty="0" err="1" smtClean="0">
                <a:latin typeface="Cursive standard" pitchFamily="2" charset="0"/>
              </a:rPr>
              <a:t>risultatu</a:t>
            </a:r>
            <a:r>
              <a:rPr lang="fr-FR" dirty="0" smtClean="0">
                <a:latin typeface="Cursive standard" pitchFamily="2" charset="0"/>
              </a:rPr>
              <a:t> :</a:t>
            </a:r>
            <a:endParaRPr lang="fr-FR" dirty="0">
              <a:latin typeface="Cursive standard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84784"/>
            <a:ext cx="6634684" cy="4976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547664" y="5085184"/>
            <a:ext cx="5688632" cy="70788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dirty="0" err="1" smtClean="0">
                <a:latin typeface="Cursive standard" pitchFamily="2" charset="0"/>
              </a:rPr>
              <a:t>Pienu</a:t>
            </a:r>
            <a:r>
              <a:rPr lang="fr-FR" sz="4000" dirty="0" smtClean="0">
                <a:latin typeface="Cursive standard" pitchFamily="2" charset="0"/>
              </a:rPr>
              <a:t> di </a:t>
            </a:r>
            <a:r>
              <a:rPr lang="fr-FR" sz="4000" dirty="0" err="1" smtClean="0">
                <a:latin typeface="Cursive standard" pitchFamily="2" charset="0"/>
              </a:rPr>
              <a:t>picculi</a:t>
            </a:r>
            <a:r>
              <a:rPr lang="fr-FR" sz="4000" dirty="0" smtClean="0">
                <a:latin typeface="Cursive standard" pitchFamily="2" charset="0"/>
              </a:rPr>
              <a:t> </a:t>
            </a:r>
            <a:r>
              <a:rPr lang="fr-FR" sz="4000" dirty="0" err="1" smtClean="0">
                <a:latin typeface="Cursive standard" pitchFamily="2" charset="0"/>
              </a:rPr>
              <a:t>pesci</a:t>
            </a:r>
            <a:r>
              <a:rPr lang="fr-FR" sz="4000" dirty="0" smtClean="0">
                <a:latin typeface="Cursive standard" pitchFamily="2" charset="0"/>
              </a:rPr>
              <a:t> !!</a:t>
            </a:r>
            <a:endParaRPr lang="fr-FR" sz="4000" dirty="0">
              <a:latin typeface="Cursive standard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-23884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92972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 smtClean="0"/>
              <a:t>Ghjè</a:t>
            </a:r>
            <a:r>
              <a:rPr lang="fr-FR" dirty="0" smtClean="0"/>
              <a:t> </a:t>
            </a:r>
            <a:r>
              <a:rPr lang="fr-FR" dirty="0" err="1" smtClean="0"/>
              <a:t>vera</a:t>
            </a:r>
            <a:r>
              <a:rPr lang="fr-FR" dirty="0" smtClean="0"/>
              <a:t> </a:t>
            </a:r>
            <a:r>
              <a:rPr lang="fr-FR" dirty="0" err="1" smtClean="0"/>
              <a:t>chì</a:t>
            </a:r>
            <a:r>
              <a:rPr lang="fr-FR" dirty="0" smtClean="0"/>
              <a:t> </a:t>
            </a:r>
            <a:r>
              <a:rPr lang="fr-FR" dirty="0" err="1" smtClean="0"/>
              <a:t>avemu</a:t>
            </a:r>
            <a:r>
              <a:rPr lang="fr-FR" dirty="0" smtClean="0"/>
              <a:t> </a:t>
            </a:r>
            <a:r>
              <a:rPr lang="fr-FR" dirty="0" err="1" smtClean="0"/>
              <a:t>appena</a:t>
            </a:r>
            <a:r>
              <a:rPr lang="fr-FR" dirty="0" smtClean="0"/>
              <a:t> </a:t>
            </a:r>
            <a:r>
              <a:rPr lang="fr-FR" dirty="0" err="1" smtClean="0"/>
              <a:t>fattu</a:t>
            </a:r>
            <a:r>
              <a:rPr lang="fr-FR" dirty="0" smtClean="0"/>
              <a:t> i </a:t>
            </a:r>
            <a:r>
              <a:rPr lang="fr-FR" dirty="0" err="1" smtClean="0"/>
              <a:t>scemi</a:t>
            </a:r>
            <a:r>
              <a:rPr lang="fr-FR" dirty="0"/>
              <a:t> </a:t>
            </a:r>
            <a:r>
              <a:rPr lang="fr-FR" dirty="0" err="1" smtClean="0"/>
              <a:t>incù</a:t>
            </a:r>
            <a:r>
              <a:rPr lang="fr-FR" dirty="0" smtClean="0"/>
              <a:t> Graziella a </a:t>
            </a:r>
            <a:r>
              <a:rPr lang="fr-FR" dirty="0" err="1" smtClean="0"/>
              <a:t>nostra</a:t>
            </a:r>
            <a:r>
              <a:rPr lang="fr-FR" dirty="0" smtClean="0"/>
              <a:t> ATSEM…</a:t>
            </a:r>
            <a:endParaRPr lang="fr-F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628800"/>
            <a:ext cx="6566858" cy="4925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00198"/>
            <a:ext cx="8220405" cy="6165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30422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8680"/>
            <a:ext cx="8043737" cy="6032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3323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err="1" smtClean="0">
                <a:latin typeface="Cursive standard" pitchFamily="2" charset="0"/>
              </a:rPr>
              <a:t>Oghje</a:t>
            </a:r>
            <a:r>
              <a:rPr lang="fr-FR" sz="4000" dirty="0" smtClean="0">
                <a:latin typeface="Cursive standard" pitchFamily="2" charset="0"/>
              </a:rPr>
              <a:t> </a:t>
            </a:r>
            <a:r>
              <a:rPr lang="fr-FR" sz="4000" dirty="0" err="1" smtClean="0">
                <a:latin typeface="Cursive standard" pitchFamily="2" charset="0"/>
              </a:rPr>
              <a:t>riciculemu</a:t>
            </a:r>
            <a:r>
              <a:rPr lang="fr-FR" sz="4000" dirty="0" smtClean="0">
                <a:latin typeface="Cursive standard" pitchFamily="2" charset="0"/>
              </a:rPr>
              <a:t> </a:t>
            </a:r>
            <a:r>
              <a:rPr lang="fr-FR" sz="4000" dirty="0" err="1" smtClean="0">
                <a:latin typeface="Cursive standard" pitchFamily="2" charset="0"/>
              </a:rPr>
              <a:t>vechje</a:t>
            </a:r>
            <a:r>
              <a:rPr lang="fr-FR" sz="4000" dirty="0" smtClean="0">
                <a:latin typeface="Cursive standard" pitchFamily="2" charset="0"/>
              </a:rPr>
              <a:t> carte </a:t>
            </a:r>
            <a:r>
              <a:rPr lang="fr-FR" sz="4000" dirty="0" err="1" smtClean="0">
                <a:latin typeface="Cursive standard" pitchFamily="2" charset="0"/>
              </a:rPr>
              <a:t>pustale</a:t>
            </a:r>
            <a:endParaRPr lang="fr-FR" sz="4000" dirty="0">
              <a:latin typeface="Cursive standard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8251340" cy="4641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5304507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>
                <a:latin typeface="Cursive standard" pitchFamily="2" charset="0"/>
              </a:rPr>
              <a:t>Per </a:t>
            </a:r>
            <a:r>
              <a:rPr lang="fr-FR" sz="4000" dirty="0" err="1" smtClean="0">
                <a:latin typeface="Cursive standard" pitchFamily="2" charset="0"/>
              </a:rPr>
              <a:t>fà</a:t>
            </a:r>
            <a:r>
              <a:rPr lang="fr-FR" sz="4000" dirty="0" smtClean="0">
                <a:latin typeface="Cursive standard" pitchFamily="2" charset="0"/>
              </a:rPr>
              <a:t> </a:t>
            </a:r>
            <a:r>
              <a:rPr lang="fr-FR" sz="4000" dirty="0" err="1" smtClean="0">
                <a:latin typeface="Cursive standard" pitchFamily="2" charset="0"/>
              </a:rPr>
              <a:t>una</a:t>
            </a:r>
            <a:r>
              <a:rPr lang="fr-FR" sz="4000" dirty="0" smtClean="0">
                <a:latin typeface="Cursive standard" pitchFamily="2" charset="0"/>
              </a:rPr>
              <a:t> fila di </a:t>
            </a:r>
            <a:r>
              <a:rPr lang="fr-FR" sz="4000" dirty="0" err="1" smtClean="0">
                <a:latin typeface="Cursive standard" pitchFamily="2" charset="0"/>
              </a:rPr>
              <a:t>pesci</a:t>
            </a:r>
            <a:r>
              <a:rPr lang="fr-FR" sz="4000" dirty="0" smtClean="0">
                <a:latin typeface="Cursive standard" pitchFamily="2" charset="0"/>
              </a:rPr>
              <a:t> in </a:t>
            </a:r>
            <a:r>
              <a:rPr lang="fr-FR" sz="4000" dirty="0" err="1" smtClean="0">
                <a:latin typeface="Cursive standard" pitchFamily="2" charset="0"/>
              </a:rPr>
              <a:t>curridò</a:t>
            </a:r>
            <a:endParaRPr lang="fr-FR" sz="4000" dirty="0">
              <a:latin typeface="Cursive standard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68760"/>
            <a:ext cx="7272807" cy="5454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2092424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latin typeface="Cursive standard" pitchFamily="2" charset="0"/>
              </a:rPr>
              <a:t>Tagliemu</a:t>
            </a:r>
            <a:r>
              <a:rPr lang="fr-FR" dirty="0" smtClean="0">
                <a:latin typeface="Cursive standard" pitchFamily="2" charset="0"/>
              </a:rPr>
              <a:t> u </a:t>
            </a:r>
            <a:r>
              <a:rPr lang="fr-FR" dirty="0" err="1" smtClean="0">
                <a:latin typeface="Cursive standard" pitchFamily="2" charset="0"/>
              </a:rPr>
              <a:t>giurnale</a:t>
            </a:r>
            <a:r>
              <a:rPr lang="fr-FR" dirty="0" smtClean="0">
                <a:latin typeface="Cursive standard" pitchFamily="2" charset="0"/>
              </a:rPr>
              <a:t> ava !</a:t>
            </a:r>
            <a:endParaRPr lang="fr-FR" dirty="0">
              <a:latin typeface="Cursive standard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68760"/>
            <a:ext cx="7128791" cy="5346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604448" cy="6453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2636"/>
            <a:ext cx="8748464" cy="6561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739862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err="1" smtClean="0">
                <a:latin typeface="Cursive standard" pitchFamily="2" charset="0"/>
              </a:rPr>
              <a:t>Appena</a:t>
            </a:r>
            <a:r>
              <a:rPr lang="fr-FR" sz="4000" dirty="0" smtClean="0">
                <a:latin typeface="Cursive standard" pitchFamily="2" charset="0"/>
              </a:rPr>
              <a:t> d’</a:t>
            </a:r>
            <a:r>
              <a:rPr lang="fr-FR" sz="4000" dirty="0" err="1" smtClean="0">
                <a:latin typeface="Cursive standard" pitchFamily="2" charset="0"/>
              </a:rPr>
              <a:t>incolla</a:t>
            </a:r>
            <a:r>
              <a:rPr lang="fr-FR" sz="4000" dirty="0" smtClean="0">
                <a:latin typeface="Cursive standard" pitchFamily="2" charset="0"/>
              </a:rPr>
              <a:t>…</a:t>
            </a:r>
            <a:endParaRPr lang="fr-FR" sz="4000" dirty="0">
              <a:latin typeface="Cursive standard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6752"/>
            <a:ext cx="6977748" cy="5233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8532440" cy="6399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131096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err="1" smtClean="0">
                <a:latin typeface="Cursive standard" pitchFamily="2" charset="0"/>
              </a:rPr>
              <a:t>Appena</a:t>
            </a:r>
            <a:r>
              <a:rPr lang="fr-FR" sz="4000" dirty="0" smtClean="0">
                <a:latin typeface="Cursive standard" pitchFamily="2" charset="0"/>
              </a:rPr>
              <a:t> di </a:t>
            </a:r>
            <a:r>
              <a:rPr lang="fr-FR" sz="4000" dirty="0" err="1" smtClean="0">
                <a:latin typeface="Cursive standard" pitchFamily="2" charset="0"/>
              </a:rPr>
              <a:t>culore</a:t>
            </a:r>
            <a:r>
              <a:rPr lang="fr-FR" sz="4000" dirty="0" smtClean="0">
                <a:latin typeface="Cursive standard" pitchFamily="2" charset="0"/>
              </a:rPr>
              <a:t>…</a:t>
            </a:r>
            <a:endParaRPr lang="fr-FR" sz="4000" dirty="0">
              <a:latin typeface="Cursive standard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68760"/>
            <a:ext cx="7056783" cy="5292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676456" cy="6507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42" y="161637"/>
            <a:ext cx="8748464" cy="6561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0332429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latin typeface="Cursive standard" pitchFamily="2" charset="0"/>
              </a:rPr>
              <a:t>Hè</a:t>
            </a:r>
            <a:r>
              <a:rPr lang="fr-FR" dirty="0" smtClean="0">
                <a:latin typeface="Cursive standard" pitchFamily="2" charset="0"/>
              </a:rPr>
              <a:t> </a:t>
            </a:r>
            <a:r>
              <a:rPr lang="fr-FR" dirty="0" err="1" smtClean="0">
                <a:latin typeface="Cursive standard" pitchFamily="2" charset="0"/>
              </a:rPr>
              <a:t>finitu</a:t>
            </a:r>
            <a:r>
              <a:rPr lang="fr-FR" dirty="0" smtClean="0">
                <a:latin typeface="Cursive standard" pitchFamily="2" charset="0"/>
              </a:rPr>
              <a:t> !</a:t>
            </a:r>
            <a:endParaRPr lang="fr-FR" dirty="0">
              <a:latin typeface="Cursive standard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60"/>
            <a:ext cx="7296811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720604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Cursive standard" pitchFamily="2" charset="0"/>
              </a:rPr>
              <a:t>D’</a:t>
            </a:r>
            <a:r>
              <a:rPr lang="fr-FR" dirty="0" err="1" smtClean="0">
                <a:latin typeface="Cursive standard" pitchFamily="2" charset="0"/>
              </a:rPr>
              <a:t>altre</a:t>
            </a:r>
            <a:r>
              <a:rPr lang="fr-FR" dirty="0" smtClean="0">
                <a:latin typeface="Cursive standard" pitchFamily="2" charset="0"/>
              </a:rPr>
              <a:t> </a:t>
            </a:r>
            <a:r>
              <a:rPr lang="fr-FR" dirty="0" err="1" smtClean="0">
                <a:latin typeface="Cursive standard" pitchFamily="2" charset="0"/>
              </a:rPr>
              <a:t>opere</a:t>
            </a:r>
            <a:r>
              <a:rPr lang="fr-FR" dirty="0" smtClean="0">
                <a:latin typeface="Cursive standard" pitchFamily="2" charset="0"/>
              </a:rPr>
              <a:t> </a:t>
            </a:r>
            <a:r>
              <a:rPr lang="fr-FR" dirty="0" err="1" smtClean="0">
                <a:latin typeface="Cursive standard" pitchFamily="2" charset="0"/>
              </a:rPr>
              <a:t>fatte</a:t>
            </a:r>
            <a:r>
              <a:rPr lang="fr-FR" dirty="0" smtClean="0">
                <a:latin typeface="Cursive standard" pitchFamily="2" charset="0"/>
              </a:rPr>
              <a:t> </a:t>
            </a:r>
            <a:r>
              <a:rPr lang="fr-FR" dirty="0" err="1" smtClean="0">
                <a:latin typeface="Cursive standard" pitchFamily="2" charset="0"/>
              </a:rPr>
              <a:t>durante</a:t>
            </a:r>
            <a:r>
              <a:rPr lang="fr-FR" dirty="0" smtClean="0">
                <a:latin typeface="Cursive standard" pitchFamily="2" charset="0"/>
              </a:rPr>
              <a:t> l’</a:t>
            </a:r>
            <a:r>
              <a:rPr lang="fr-FR" dirty="0" err="1" smtClean="0">
                <a:latin typeface="Cursive standard" pitchFamily="2" charset="0"/>
              </a:rPr>
              <a:t>annata</a:t>
            </a:r>
            <a:r>
              <a:rPr lang="fr-FR" dirty="0" smtClean="0">
                <a:latin typeface="Cursive standard" pitchFamily="2" charset="0"/>
              </a:rPr>
              <a:t>:</a:t>
            </a:r>
            <a:endParaRPr lang="fr-FR" dirty="0">
              <a:latin typeface="Cursive standard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24" y="1600200"/>
            <a:ext cx="8243754" cy="4637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6259020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9552" y="116632"/>
            <a:ext cx="81369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3600" dirty="0" smtClean="0">
              <a:latin typeface="Cursive standard" pitchFamily="2" charset="0"/>
            </a:endParaRPr>
          </a:p>
          <a:p>
            <a:pPr algn="ctr"/>
            <a:r>
              <a:rPr lang="fr-FR" sz="3600" dirty="0" err="1" smtClean="0">
                <a:latin typeface="Cursive standard" pitchFamily="2" charset="0"/>
              </a:rPr>
              <a:t>Simu</a:t>
            </a:r>
            <a:r>
              <a:rPr lang="fr-FR" sz="3600" dirty="0" smtClean="0">
                <a:latin typeface="Cursive standard" pitchFamily="2" charset="0"/>
              </a:rPr>
              <a:t> </a:t>
            </a:r>
            <a:r>
              <a:rPr lang="fr-FR" sz="3600" dirty="0" err="1" smtClean="0">
                <a:latin typeface="Cursive standard" pitchFamily="2" charset="0"/>
              </a:rPr>
              <a:t>fieri</a:t>
            </a:r>
            <a:r>
              <a:rPr lang="fr-FR" sz="3600" dirty="0" smtClean="0">
                <a:latin typeface="Cursive standard" pitchFamily="2" charset="0"/>
              </a:rPr>
              <a:t> di </a:t>
            </a:r>
            <a:r>
              <a:rPr lang="fr-FR" sz="3600" dirty="0" err="1" smtClean="0">
                <a:latin typeface="Cursive standard" pitchFamily="2" charset="0"/>
              </a:rPr>
              <a:t>prisentà</a:t>
            </a:r>
            <a:r>
              <a:rPr lang="fr-FR" sz="3600" dirty="0" smtClean="0">
                <a:latin typeface="Cursive standard" pitchFamily="2" charset="0"/>
              </a:rPr>
              <a:t> vi u </a:t>
            </a:r>
            <a:r>
              <a:rPr lang="fr-FR" sz="3600" dirty="0" err="1" smtClean="0">
                <a:latin typeface="Cursive standard" pitchFamily="2" charset="0"/>
              </a:rPr>
              <a:t>nostru</a:t>
            </a:r>
            <a:r>
              <a:rPr lang="fr-FR" sz="3600" dirty="0" smtClean="0">
                <a:latin typeface="Cursive standard" pitchFamily="2" charset="0"/>
              </a:rPr>
              <a:t> </a:t>
            </a:r>
            <a:r>
              <a:rPr lang="fr-FR" sz="3600" dirty="0" err="1" smtClean="0">
                <a:latin typeface="Cursive standard" pitchFamily="2" charset="0"/>
              </a:rPr>
              <a:t>travagliu</a:t>
            </a:r>
            <a:r>
              <a:rPr lang="fr-FR" sz="3600" dirty="0" smtClean="0">
                <a:latin typeface="Cursive standard" pitchFamily="2" charset="0"/>
              </a:rPr>
              <a:t> di l’</a:t>
            </a:r>
            <a:r>
              <a:rPr lang="fr-FR" sz="3600" dirty="0" err="1" smtClean="0">
                <a:latin typeface="Cursive standard" pitchFamily="2" charset="0"/>
              </a:rPr>
              <a:t>annata</a:t>
            </a:r>
            <a:r>
              <a:rPr lang="fr-FR" sz="3600" dirty="0" smtClean="0">
                <a:latin typeface="Cursive standard" pitchFamily="2" charset="0"/>
              </a:rPr>
              <a:t> </a:t>
            </a:r>
            <a:r>
              <a:rPr lang="fr-FR" sz="3600" dirty="0" err="1" smtClean="0">
                <a:latin typeface="Cursive standard" pitchFamily="2" charset="0"/>
              </a:rPr>
              <a:t>nantu</a:t>
            </a:r>
            <a:r>
              <a:rPr lang="fr-FR" sz="3600" dirty="0" smtClean="0">
                <a:latin typeface="Cursive standard" pitchFamily="2" charset="0"/>
              </a:rPr>
              <a:t> à a </a:t>
            </a:r>
            <a:r>
              <a:rPr lang="fr-FR" sz="3600" dirty="0" err="1" smtClean="0">
                <a:latin typeface="Cursive standard" pitchFamily="2" charset="0"/>
              </a:rPr>
              <a:t>prutezzione</a:t>
            </a:r>
            <a:r>
              <a:rPr lang="fr-FR" sz="3600" dirty="0" smtClean="0">
                <a:latin typeface="Cursive standard" pitchFamily="2" charset="0"/>
              </a:rPr>
              <a:t> di u mare è u </a:t>
            </a:r>
            <a:r>
              <a:rPr lang="fr-FR" sz="3600" dirty="0" err="1" smtClean="0">
                <a:latin typeface="Cursive standard" pitchFamily="2" charset="0"/>
              </a:rPr>
              <a:t>riciculu</a:t>
            </a:r>
            <a:r>
              <a:rPr lang="fr-FR" sz="3600" dirty="0" smtClean="0">
                <a:latin typeface="Cursive standard" pitchFamily="2" charset="0"/>
              </a:rPr>
              <a:t> di i </a:t>
            </a:r>
            <a:r>
              <a:rPr lang="fr-FR" sz="3600" dirty="0" err="1" smtClean="0">
                <a:latin typeface="Cursive standard" pitchFamily="2" charset="0"/>
              </a:rPr>
              <a:t>frazi</a:t>
            </a:r>
            <a:r>
              <a:rPr lang="fr-FR" sz="3600" dirty="0" smtClean="0">
                <a:latin typeface="Cursive standard" pitchFamily="2" charset="0"/>
              </a:rPr>
              <a:t>:</a:t>
            </a:r>
          </a:p>
          <a:p>
            <a:pPr algn="ctr"/>
            <a:endParaRPr lang="fr-FR" sz="3600" dirty="0">
              <a:latin typeface="Cursive standard" pitchFamily="2" charset="0"/>
            </a:endParaRPr>
          </a:p>
          <a:p>
            <a:pPr algn="ctr"/>
            <a:endParaRPr lang="fr-FR" sz="3600" b="1" dirty="0" smtClean="0">
              <a:latin typeface="Cursive standard" pitchFamily="2" charset="0"/>
            </a:endParaRPr>
          </a:p>
          <a:p>
            <a:pPr algn="ctr"/>
            <a:endParaRPr lang="fr-FR" sz="3600" b="1" dirty="0">
              <a:latin typeface="Cursive standard" pitchFamily="2" charset="0"/>
            </a:endParaRPr>
          </a:p>
          <a:p>
            <a:pPr algn="ctr"/>
            <a:endParaRPr lang="fr-FR" sz="6000" b="1" dirty="0">
              <a:solidFill>
                <a:schemeClr val="accent1"/>
              </a:solidFill>
              <a:latin typeface="Cursive standard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6363" y="2708920"/>
            <a:ext cx="76232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err="1" smtClean="0">
                <a:latin typeface="Cursive standard" pitchFamily="2" charset="0"/>
              </a:rPr>
              <a:t>Avemu</a:t>
            </a:r>
            <a:r>
              <a:rPr lang="fr-FR" sz="3600" dirty="0" smtClean="0">
                <a:latin typeface="Cursive standard" pitchFamily="2" charset="0"/>
              </a:rPr>
              <a:t> </a:t>
            </a:r>
            <a:r>
              <a:rPr lang="fr-FR" sz="3600" dirty="0" err="1" smtClean="0">
                <a:latin typeface="Cursive standard" pitchFamily="2" charset="0"/>
              </a:rPr>
              <a:t>realizatu</a:t>
            </a:r>
            <a:r>
              <a:rPr lang="fr-FR" sz="3600" dirty="0" smtClean="0">
                <a:latin typeface="Cursive standard" pitchFamily="2" charset="0"/>
              </a:rPr>
              <a:t> </a:t>
            </a:r>
            <a:r>
              <a:rPr lang="fr-FR" sz="3600" dirty="0" err="1" smtClean="0">
                <a:latin typeface="Cursive standard" pitchFamily="2" charset="0"/>
              </a:rPr>
              <a:t>parechje</a:t>
            </a:r>
            <a:r>
              <a:rPr lang="fr-FR" sz="3600" dirty="0" smtClean="0">
                <a:latin typeface="Cursive standard" pitchFamily="2" charset="0"/>
              </a:rPr>
              <a:t> </a:t>
            </a:r>
            <a:r>
              <a:rPr lang="fr-FR" sz="3600" dirty="0" err="1" smtClean="0">
                <a:latin typeface="Cursive standard" pitchFamily="2" charset="0"/>
              </a:rPr>
              <a:t>opere</a:t>
            </a:r>
            <a:r>
              <a:rPr lang="fr-FR" sz="3600" dirty="0" smtClean="0">
                <a:latin typeface="Cursive standard" pitchFamily="2" charset="0"/>
              </a:rPr>
              <a:t> </a:t>
            </a:r>
            <a:r>
              <a:rPr lang="fr-FR" sz="3600" dirty="0" err="1" smtClean="0">
                <a:latin typeface="Cursive standard" pitchFamily="2" charset="0"/>
              </a:rPr>
              <a:t>d’arte</a:t>
            </a:r>
            <a:r>
              <a:rPr lang="fr-FR" sz="3600" dirty="0" smtClean="0">
                <a:latin typeface="Cursive standard" pitchFamily="2" charset="0"/>
              </a:rPr>
              <a:t> è </a:t>
            </a:r>
            <a:r>
              <a:rPr lang="fr-FR" sz="3600" dirty="0" err="1" smtClean="0">
                <a:latin typeface="Cursive standard" pitchFamily="2" charset="0"/>
              </a:rPr>
              <a:t>avemu</a:t>
            </a:r>
            <a:r>
              <a:rPr lang="fr-FR" sz="3600" dirty="0" smtClean="0">
                <a:latin typeface="Cursive standard" pitchFamily="2" charset="0"/>
              </a:rPr>
              <a:t> </a:t>
            </a:r>
            <a:r>
              <a:rPr lang="fr-FR" sz="3600" dirty="0" err="1" smtClean="0">
                <a:latin typeface="Cursive standard" pitchFamily="2" charset="0"/>
              </a:rPr>
              <a:t>inventatu</a:t>
            </a:r>
            <a:r>
              <a:rPr lang="fr-FR" sz="3600" dirty="0" smtClean="0">
                <a:latin typeface="Cursive standard" pitchFamily="2" charset="0"/>
              </a:rPr>
              <a:t> </a:t>
            </a:r>
            <a:r>
              <a:rPr lang="fr-FR" sz="3600" dirty="0" err="1" smtClean="0">
                <a:latin typeface="Cursive standard" pitchFamily="2" charset="0"/>
              </a:rPr>
              <a:t>una</a:t>
            </a:r>
            <a:r>
              <a:rPr lang="fr-FR" sz="3600" dirty="0" smtClean="0">
                <a:latin typeface="Cursive standard" pitchFamily="2" charset="0"/>
              </a:rPr>
              <a:t> </a:t>
            </a:r>
            <a:r>
              <a:rPr lang="fr-FR" sz="3600" dirty="0" err="1" smtClean="0">
                <a:latin typeface="Cursive standard" pitchFamily="2" charset="0"/>
              </a:rPr>
              <a:t>fola</a:t>
            </a:r>
            <a:r>
              <a:rPr lang="fr-FR" sz="3600" dirty="0" smtClean="0">
                <a:latin typeface="Cursive standard" pitchFamily="2" charset="0"/>
              </a:rPr>
              <a:t> sana </a:t>
            </a:r>
            <a:r>
              <a:rPr lang="fr-FR" sz="3600" dirty="0" err="1" smtClean="0">
                <a:latin typeface="Cursive standard" pitchFamily="2" charset="0"/>
              </a:rPr>
              <a:t>incù</a:t>
            </a:r>
            <a:r>
              <a:rPr lang="fr-FR" sz="3600" dirty="0" smtClean="0">
                <a:latin typeface="Cursive standard" pitchFamily="2" charset="0"/>
              </a:rPr>
              <a:t> l’</a:t>
            </a:r>
            <a:r>
              <a:rPr lang="fr-FR" sz="3600" dirty="0" err="1" smtClean="0">
                <a:latin typeface="Cursive standard" pitchFamily="2" charset="0"/>
              </a:rPr>
              <a:t>aiutu</a:t>
            </a:r>
            <a:r>
              <a:rPr lang="fr-FR" sz="3600" dirty="0" smtClean="0">
                <a:latin typeface="Cursive standard" pitchFamily="2" charset="0"/>
              </a:rPr>
              <a:t> di a </a:t>
            </a:r>
            <a:r>
              <a:rPr lang="fr-FR" sz="3600" dirty="0" err="1" smtClean="0">
                <a:latin typeface="Cursive standard" pitchFamily="2" charset="0"/>
              </a:rPr>
              <a:t>nostra</a:t>
            </a:r>
            <a:r>
              <a:rPr lang="fr-FR" sz="3600" dirty="0" smtClean="0">
                <a:latin typeface="Cursive standard" pitchFamily="2" charset="0"/>
              </a:rPr>
              <a:t> </a:t>
            </a:r>
            <a:r>
              <a:rPr lang="fr-FR" sz="3600" dirty="0" err="1" smtClean="0">
                <a:latin typeface="Cursive standard" pitchFamily="2" charset="0"/>
              </a:rPr>
              <a:t>maestra</a:t>
            </a:r>
            <a:r>
              <a:rPr lang="fr-FR" sz="3600" dirty="0" smtClean="0">
                <a:latin typeface="Cursive standard" pitchFamily="2" charset="0"/>
              </a:rPr>
              <a:t> !</a:t>
            </a:r>
            <a:endParaRPr lang="fr-FR" sz="3600" b="1" dirty="0" smtClean="0">
              <a:latin typeface="Cursive standard" pitchFamily="2" charset="0"/>
            </a:endParaRPr>
          </a:p>
          <a:p>
            <a:endParaRPr lang="fr-FR" dirty="0"/>
          </a:p>
        </p:txBody>
      </p:sp>
      <p:sp>
        <p:nvSpPr>
          <p:cNvPr id="7" name="TextBox 6"/>
          <p:cNvSpPr txBox="1"/>
          <p:nvPr/>
        </p:nvSpPr>
        <p:spPr>
          <a:xfrm>
            <a:off x="2267744" y="5229200"/>
            <a:ext cx="38202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 err="1" smtClean="0">
                <a:solidFill>
                  <a:schemeClr val="accent1"/>
                </a:solidFill>
                <a:latin typeface="Cursive standard" pitchFamily="2" charset="0"/>
              </a:rPr>
              <a:t>Cumincemu</a:t>
            </a:r>
            <a:r>
              <a:rPr lang="fr-FR" sz="5400" b="1" dirty="0" smtClean="0">
                <a:solidFill>
                  <a:schemeClr val="accent1"/>
                </a:solidFill>
                <a:latin typeface="Cursive standard" pitchFamily="2" charset="0"/>
              </a:rPr>
              <a:t> ?</a:t>
            </a:r>
            <a:endParaRPr lang="fr-FR" sz="5400" dirty="0"/>
          </a:p>
        </p:txBody>
      </p:sp>
    </p:spTree>
    <p:extLst>
      <p:ext uri="{BB962C8B-B14F-4D97-AF65-F5344CB8AC3E}">
        <p14:creationId xmlns="" xmlns:p14="http://schemas.microsoft.com/office/powerpoint/2010/main" val="27155443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88640"/>
            <a:ext cx="4968552" cy="6624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8289845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16632"/>
            <a:ext cx="4968552" cy="6624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763688" y="441538"/>
            <a:ext cx="5306261" cy="646331"/>
          </a:xfrm>
          <a:prstGeom prst="rect">
            <a:avLst/>
          </a:prstGeom>
          <a:solidFill>
            <a:schemeClr val="accent1">
              <a:alpha val="88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3600" dirty="0" err="1" smtClean="0">
                <a:latin typeface="Cursive standard" pitchFamily="2" charset="0"/>
              </a:rPr>
              <a:t>Allora</a:t>
            </a:r>
            <a:r>
              <a:rPr lang="fr-FR" sz="3600" dirty="0" smtClean="0">
                <a:latin typeface="Cursive standard" pitchFamily="2" charset="0"/>
              </a:rPr>
              <a:t> l’</a:t>
            </a:r>
            <a:r>
              <a:rPr lang="fr-FR" sz="3600" dirty="0" err="1" smtClean="0">
                <a:latin typeface="Cursive standard" pitchFamily="2" charset="0"/>
              </a:rPr>
              <a:t>avete</a:t>
            </a:r>
            <a:r>
              <a:rPr lang="fr-FR" sz="3600" dirty="0" smtClean="0">
                <a:latin typeface="Cursive standard" pitchFamily="2" charset="0"/>
              </a:rPr>
              <a:t> </a:t>
            </a:r>
            <a:r>
              <a:rPr lang="fr-FR" sz="3600" dirty="0" err="1" smtClean="0">
                <a:latin typeface="Cursive standard" pitchFamily="2" charset="0"/>
              </a:rPr>
              <a:t>ricunnisciutu</a:t>
            </a:r>
            <a:r>
              <a:rPr lang="fr-FR" sz="3600" dirty="0" smtClean="0">
                <a:latin typeface="Cursive standard" pitchFamily="2" charset="0"/>
              </a:rPr>
              <a:t>?</a:t>
            </a:r>
            <a:endParaRPr lang="fr-FR" sz="3600" dirty="0">
              <a:latin typeface="Cursive standard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33623" y="1869779"/>
            <a:ext cx="6120680" cy="34163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endParaRPr lang="fr-FR" sz="7200" dirty="0" smtClean="0">
              <a:latin typeface="Cursive standard" pitchFamily="2" charset="0"/>
            </a:endParaRPr>
          </a:p>
          <a:p>
            <a:pPr algn="ctr"/>
            <a:r>
              <a:rPr lang="fr-FR" sz="7200" dirty="0" err="1" smtClean="0">
                <a:latin typeface="Cursive standard" pitchFamily="2" charset="0"/>
              </a:rPr>
              <a:t>Pasquale</a:t>
            </a:r>
            <a:r>
              <a:rPr lang="fr-FR" sz="7200" dirty="0" smtClean="0">
                <a:latin typeface="Cursive standard" pitchFamily="2" charset="0"/>
              </a:rPr>
              <a:t> Paoli !</a:t>
            </a:r>
          </a:p>
          <a:p>
            <a:pPr algn="ctr"/>
            <a:endParaRPr lang="fr-FR" sz="7200" dirty="0">
              <a:latin typeface="Cursive standard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2695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800" b="1" dirty="0" err="1" smtClean="0">
                <a:latin typeface="Cursive standard" pitchFamily="2" charset="0"/>
              </a:rPr>
              <a:t>Quattru</a:t>
            </a:r>
            <a:r>
              <a:rPr lang="fr-FR" sz="4800" b="1" dirty="0" smtClean="0">
                <a:latin typeface="Cursive standard" pitchFamily="2" charset="0"/>
              </a:rPr>
              <a:t> </a:t>
            </a:r>
            <a:r>
              <a:rPr lang="fr-FR" sz="4800" b="1" dirty="0" err="1" smtClean="0">
                <a:latin typeface="Cursive standard" pitchFamily="2" charset="0"/>
              </a:rPr>
              <a:t>frazi</a:t>
            </a:r>
            <a:r>
              <a:rPr lang="fr-FR" sz="4800" b="1" dirty="0" smtClean="0">
                <a:latin typeface="Cursive standard" pitchFamily="2" charset="0"/>
              </a:rPr>
              <a:t> </a:t>
            </a:r>
            <a:r>
              <a:rPr lang="fr-FR" sz="4800" b="1" dirty="0" err="1" smtClean="0">
                <a:latin typeface="Cursive standard" pitchFamily="2" charset="0"/>
              </a:rPr>
              <a:t>ind’u</a:t>
            </a:r>
            <a:r>
              <a:rPr lang="fr-FR" sz="4800" b="1" dirty="0" smtClean="0">
                <a:latin typeface="Cursive standard" pitchFamily="2" charset="0"/>
              </a:rPr>
              <a:t> mare</a:t>
            </a:r>
            <a:endParaRPr lang="fr-FR" sz="4800" b="1" dirty="0">
              <a:latin typeface="Cursive standar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20688"/>
          </a:xfrm>
        </p:spPr>
        <p:txBody>
          <a:bodyPr/>
          <a:lstStyle/>
          <a:p>
            <a:pPr marL="0" indent="0" algn="ctr">
              <a:buNone/>
            </a:pPr>
            <a:r>
              <a:rPr lang="fr-FR" sz="4000" dirty="0" err="1" smtClean="0">
                <a:latin typeface="Cursive standard" pitchFamily="2" charset="0"/>
              </a:rPr>
              <a:t>Eccu</a:t>
            </a:r>
            <a:r>
              <a:rPr lang="fr-FR" sz="4000" dirty="0" smtClean="0">
                <a:latin typeface="Cursive standard" pitchFamily="2" charset="0"/>
              </a:rPr>
              <a:t> u </a:t>
            </a:r>
            <a:r>
              <a:rPr lang="fr-FR" sz="4000" dirty="0" err="1" smtClean="0">
                <a:latin typeface="Cursive standard" pitchFamily="2" charset="0"/>
              </a:rPr>
              <a:t>titulu</a:t>
            </a:r>
            <a:r>
              <a:rPr lang="fr-FR" sz="4000" dirty="0" smtClean="0">
                <a:latin typeface="Cursive standard" pitchFamily="2" charset="0"/>
              </a:rPr>
              <a:t> di a </a:t>
            </a:r>
            <a:r>
              <a:rPr lang="fr-FR" sz="4000" dirty="0" err="1" smtClean="0">
                <a:latin typeface="Cursive standard" pitchFamily="2" charset="0"/>
              </a:rPr>
              <a:t>nostra</a:t>
            </a:r>
            <a:r>
              <a:rPr lang="fr-FR" sz="4000" dirty="0" smtClean="0">
                <a:latin typeface="Cursive standard" pitchFamily="2" charset="0"/>
              </a:rPr>
              <a:t> </a:t>
            </a:r>
            <a:r>
              <a:rPr lang="fr-FR" sz="4000" dirty="0" err="1" smtClean="0">
                <a:latin typeface="Cursive standard" pitchFamily="2" charset="0"/>
              </a:rPr>
              <a:t>fola</a:t>
            </a:r>
            <a:r>
              <a:rPr lang="fr-FR" sz="4000" dirty="0" smtClean="0">
                <a:latin typeface="Cursive standard" pitchFamily="2" charset="0"/>
              </a:rPr>
              <a:t> !</a:t>
            </a:r>
          </a:p>
          <a:p>
            <a:pPr marL="0" indent="0">
              <a:buNone/>
            </a:pPr>
            <a:endParaRPr lang="fr-FR" sz="4000" dirty="0" smtClean="0">
              <a:latin typeface="Cursive standard" pitchFamily="2" charset="0"/>
            </a:endParaRP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2924944"/>
            <a:ext cx="76333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err="1" smtClean="0">
                <a:latin typeface="Cursive standard" pitchFamily="2" charset="0"/>
              </a:rPr>
              <a:t>Era</a:t>
            </a:r>
            <a:r>
              <a:rPr lang="fr-FR" sz="4000" dirty="0" smtClean="0">
                <a:latin typeface="Cursive standard" pitchFamily="2" charset="0"/>
              </a:rPr>
              <a:t> un </a:t>
            </a:r>
            <a:r>
              <a:rPr lang="fr-FR" sz="4000" dirty="0" err="1" smtClean="0">
                <a:latin typeface="Cursive standard" pitchFamily="2" charset="0"/>
              </a:rPr>
              <a:t>travagliu</a:t>
            </a:r>
            <a:r>
              <a:rPr lang="fr-FR" sz="4000" dirty="0" smtClean="0">
                <a:latin typeface="Cursive standard" pitchFamily="2" charset="0"/>
              </a:rPr>
              <a:t> </a:t>
            </a:r>
            <a:r>
              <a:rPr lang="fr-FR" sz="4000" dirty="0" err="1" smtClean="0">
                <a:latin typeface="Cursive standard" pitchFamily="2" charset="0"/>
              </a:rPr>
              <a:t>longu</a:t>
            </a:r>
            <a:r>
              <a:rPr lang="fr-FR" sz="4000" dirty="0" smtClean="0">
                <a:latin typeface="Cursive standard" pitchFamily="2" charset="0"/>
              </a:rPr>
              <a:t> ma </a:t>
            </a:r>
            <a:r>
              <a:rPr lang="fr-FR" sz="4000" dirty="0" err="1" smtClean="0">
                <a:latin typeface="Cursive standard" pitchFamily="2" charset="0"/>
              </a:rPr>
              <a:t>incù</a:t>
            </a:r>
            <a:r>
              <a:rPr lang="fr-FR" sz="4000" dirty="0" smtClean="0">
                <a:latin typeface="Cursive standard" pitchFamily="2" charset="0"/>
              </a:rPr>
              <a:t> </a:t>
            </a:r>
            <a:r>
              <a:rPr lang="fr-FR" sz="4000" dirty="0" err="1" smtClean="0">
                <a:latin typeface="Cursive standard" pitchFamily="2" charset="0"/>
              </a:rPr>
              <a:t>appena</a:t>
            </a:r>
            <a:r>
              <a:rPr lang="fr-FR" sz="4000" dirty="0" smtClean="0">
                <a:latin typeface="Cursive standard" pitchFamily="2" charset="0"/>
              </a:rPr>
              <a:t> di </a:t>
            </a:r>
            <a:r>
              <a:rPr lang="fr-FR" sz="4000" dirty="0" err="1" smtClean="0">
                <a:latin typeface="Cursive standard" pitchFamily="2" charset="0"/>
              </a:rPr>
              <a:t>pazienza</a:t>
            </a:r>
            <a:r>
              <a:rPr lang="fr-FR" sz="4000" dirty="0" smtClean="0">
                <a:latin typeface="Cursive standard" pitchFamily="2" charset="0"/>
              </a:rPr>
              <a:t> è d’</a:t>
            </a:r>
            <a:r>
              <a:rPr lang="fr-FR" sz="4000" dirty="0" err="1" smtClean="0">
                <a:latin typeface="Cursive standard" pitchFamily="2" charset="0"/>
              </a:rPr>
              <a:t>imaginazione</a:t>
            </a:r>
            <a:r>
              <a:rPr lang="fr-FR" sz="4000" dirty="0" smtClean="0">
                <a:latin typeface="Cursive standard" pitchFamily="2" charset="0"/>
              </a:rPr>
              <a:t> l’</a:t>
            </a:r>
            <a:r>
              <a:rPr lang="fr-FR" sz="4000" dirty="0" err="1" smtClean="0">
                <a:latin typeface="Cursive standard" pitchFamily="2" charset="0"/>
              </a:rPr>
              <a:t>avemu</a:t>
            </a:r>
            <a:r>
              <a:rPr lang="fr-FR" sz="4000" dirty="0" smtClean="0">
                <a:latin typeface="Cursive standard" pitchFamily="2" charset="0"/>
              </a:rPr>
              <a:t> </a:t>
            </a:r>
            <a:r>
              <a:rPr lang="fr-FR" sz="4000" dirty="0" err="1" smtClean="0">
                <a:latin typeface="Cursive standard" pitchFamily="2" charset="0"/>
              </a:rPr>
              <a:t>fattu</a:t>
            </a:r>
            <a:r>
              <a:rPr lang="fr-FR" sz="4000" dirty="0" smtClean="0">
                <a:latin typeface="Cursive standard" pitchFamily="2" charset="0"/>
              </a:rPr>
              <a:t> !</a:t>
            </a:r>
          </a:p>
          <a:p>
            <a:endParaRPr lang="fr-F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7582988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 smtClean="0">
                <a:latin typeface="Cursive standard" pitchFamily="2" charset="0"/>
              </a:rPr>
              <a:t>Simu</a:t>
            </a:r>
            <a:r>
              <a:rPr lang="fr-FR" dirty="0" smtClean="0">
                <a:latin typeface="Cursive standard" pitchFamily="2" charset="0"/>
              </a:rPr>
              <a:t> </a:t>
            </a:r>
            <a:r>
              <a:rPr lang="fr-FR" dirty="0" err="1" smtClean="0">
                <a:latin typeface="Cursive standard" pitchFamily="2" charset="0"/>
              </a:rPr>
              <a:t>andati</a:t>
            </a:r>
            <a:r>
              <a:rPr lang="fr-FR" dirty="0" smtClean="0">
                <a:latin typeface="Cursive standard" pitchFamily="2" charset="0"/>
              </a:rPr>
              <a:t> à u </a:t>
            </a:r>
            <a:r>
              <a:rPr lang="fr-FR" dirty="0" err="1" smtClean="0">
                <a:latin typeface="Cursive standard" pitchFamily="2" charset="0"/>
              </a:rPr>
              <a:t>stagnu</a:t>
            </a:r>
            <a:r>
              <a:rPr lang="fr-FR" dirty="0" smtClean="0">
                <a:latin typeface="Cursive standard" pitchFamily="2" charset="0"/>
              </a:rPr>
              <a:t> di </a:t>
            </a:r>
            <a:r>
              <a:rPr lang="fr-FR" dirty="0" err="1" smtClean="0">
                <a:latin typeface="Cursive standard" pitchFamily="2" charset="0"/>
              </a:rPr>
              <a:t>Biguglia</a:t>
            </a:r>
            <a:endParaRPr lang="fr-FR" dirty="0">
              <a:latin typeface="Cursive standard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60" y="1628800"/>
            <a:ext cx="9011840" cy="5069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4784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1540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67544" y="404664"/>
            <a:ext cx="83984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latin typeface="Cursive standard" pitchFamily="2" charset="0"/>
              </a:rPr>
              <a:t>In </a:t>
            </a:r>
            <a:r>
              <a:rPr lang="fr-FR" sz="4000" dirty="0" err="1" smtClean="0">
                <a:latin typeface="Cursive standard" pitchFamily="2" charset="0"/>
              </a:rPr>
              <a:t>immersione</a:t>
            </a:r>
            <a:r>
              <a:rPr lang="fr-FR" sz="4000" dirty="0" smtClean="0">
                <a:latin typeface="Cursive standard" pitchFamily="2" charset="0"/>
              </a:rPr>
              <a:t> </a:t>
            </a:r>
            <a:r>
              <a:rPr lang="fr-FR" sz="4000" dirty="0" err="1" smtClean="0">
                <a:latin typeface="Cursive standard" pitchFamily="2" charset="0"/>
              </a:rPr>
              <a:t>incù</a:t>
            </a:r>
            <a:r>
              <a:rPr lang="fr-FR" sz="4000" dirty="0" smtClean="0">
                <a:latin typeface="Cursive standard" pitchFamily="2" charset="0"/>
              </a:rPr>
              <a:t> Jean Yves </a:t>
            </a:r>
            <a:r>
              <a:rPr lang="fr-FR" sz="4000" dirty="0" err="1" smtClean="0">
                <a:latin typeface="Cursive standard" pitchFamily="2" charset="0"/>
              </a:rPr>
              <a:t>Casalta</a:t>
            </a:r>
            <a:r>
              <a:rPr lang="fr-FR" sz="4000" dirty="0" smtClean="0">
                <a:latin typeface="Cursive standard" pitchFamily="2" charset="0"/>
              </a:rPr>
              <a:t> !</a:t>
            </a:r>
            <a:endParaRPr lang="fr-FR" sz="4000" dirty="0">
              <a:latin typeface="Cursive standard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1" y="1495734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50" y="1572258"/>
            <a:ext cx="8832981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5860860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Cursive standard" pitchFamily="2" charset="0"/>
              </a:rPr>
              <a:t>Emu </a:t>
            </a:r>
            <a:r>
              <a:rPr lang="fr-FR" dirty="0" err="1" smtClean="0">
                <a:latin typeface="Cursive standard" pitchFamily="2" charset="0"/>
              </a:rPr>
              <a:t>vistu</a:t>
            </a:r>
            <a:r>
              <a:rPr lang="fr-FR" dirty="0" smtClean="0">
                <a:latin typeface="Cursive standard" pitchFamily="2" charset="0"/>
              </a:rPr>
              <a:t> 4 </a:t>
            </a:r>
            <a:r>
              <a:rPr lang="fr-FR" dirty="0" err="1" smtClean="0">
                <a:latin typeface="Cursive standard" pitchFamily="2" charset="0"/>
              </a:rPr>
              <a:t>acelli</a:t>
            </a:r>
            <a:r>
              <a:rPr lang="fr-FR" dirty="0" smtClean="0">
                <a:latin typeface="Cursive standard" pitchFamily="2" charset="0"/>
              </a:rPr>
              <a:t> </a:t>
            </a:r>
            <a:r>
              <a:rPr lang="fr-FR" dirty="0" err="1" smtClean="0">
                <a:latin typeface="Cursive standard" pitchFamily="2" charset="0"/>
              </a:rPr>
              <a:t>sfarenti</a:t>
            </a:r>
            <a:r>
              <a:rPr lang="fr-FR" dirty="0" smtClean="0">
                <a:latin typeface="Cursive standard" pitchFamily="2" charset="0"/>
              </a:rPr>
              <a:t> :</a:t>
            </a:r>
            <a:endParaRPr lang="fr-FR" dirty="0">
              <a:latin typeface="Cursive standard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56792"/>
            <a:ext cx="7171691" cy="4781128"/>
          </a:xfrm>
        </p:spPr>
      </p:pic>
      <p:sp>
        <p:nvSpPr>
          <p:cNvPr id="5" name="TextBox 4"/>
          <p:cNvSpPr txBox="1"/>
          <p:nvPr/>
        </p:nvSpPr>
        <p:spPr>
          <a:xfrm>
            <a:off x="2987824" y="5141883"/>
            <a:ext cx="28841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dirty="0" smtClean="0">
                <a:latin typeface="Cursive standard" pitchFamily="2" charset="0"/>
              </a:rPr>
              <a:t>A </a:t>
            </a:r>
            <a:r>
              <a:rPr lang="fr-FR" sz="6000" dirty="0" err="1" smtClean="0">
                <a:latin typeface="Cursive standard" pitchFamily="2" charset="0"/>
              </a:rPr>
              <a:t>forga</a:t>
            </a:r>
            <a:r>
              <a:rPr lang="fr-FR" sz="6000" dirty="0" smtClean="0">
                <a:latin typeface="Cursive standard" pitchFamily="2" charset="0"/>
              </a:rPr>
              <a:t> </a:t>
            </a:r>
            <a:endParaRPr lang="fr-FR" sz="6000" dirty="0">
              <a:latin typeface="Cursive standard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8088442" cy="5399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339752" y="1484784"/>
            <a:ext cx="33073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800" dirty="0" smtClean="0">
                <a:solidFill>
                  <a:schemeClr val="bg1"/>
                </a:solidFill>
                <a:latin typeface="Cursive standard" pitchFamily="2" charset="0"/>
              </a:rPr>
              <a:t>U </a:t>
            </a:r>
            <a:r>
              <a:rPr lang="fr-FR" sz="4800" dirty="0" err="1" smtClean="0">
                <a:solidFill>
                  <a:schemeClr val="bg1"/>
                </a:solidFill>
                <a:latin typeface="Cursive standard" pitchFamily="2" charset="0"/>
              </a:rPr>
              <a:t>gabbianu</a:t>
            </a:r>
            <a:r>
              <a:rPr lang="fr-FR" sz="4800" dirty="0" smtClean="0">
                <a:solidFill>
                  <a:schemeClr val="bg1"/>
                </a:solidFill>
                <a:latin typeface="Cursive standard" pitchFamily="2" charset="0"/>
              </a:rPr>
              <a:t> </a:t>
            </a:r>
            <a:endParaRPr lang="fr-FR" sz="4800" dirty="0">
              <a:solidFill>
                <a:schemeClr val="bg1"/>
              </a:solidFill>
              <a:latin typeface="Cursive standard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42" y="1299600"/>
            <a:ext cx="7794877" cy="5193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618202" y="1700808"/>
            <a:ext cx="40751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 smtClean="0">
                <a:solidFill>
                  <a:schemeClr val="bg1"/>
                </a:solidFill>
                <a:latin typeface="Cursive standard" pitchFamily="2" charset="0"/>
              </a:rPr>
              <a:t>U</a:t>
            </a:r>
            <a:r>
              <a:rPr lang="fr-FR" sz="4400" dirty="0" smtClean="0">
                <a:solidFill>
                  <a:schemeClr val="bg1"/>
                </a:solidFill>
              </a:rPr>
              <a:t> </a:t>
            </a:r>
            <a:r>
              <a:rPr lang="fr-FR" sz="5400" dirty="0" err="1" smtClean="0">
                <a:solidFill>
                  <a:schemeClr val="bg1"/>
                </a:solidFill>
                <a:latin typeface="Cursive standard" pitchFamily="2" charset="0"/>
              </a:rPr>
              <a:t>marangone</a:t>
            </a:r>
            <a:r>
              <a:rPr lang="fr-FR" sz="5400" dirty="0" smtClean="0">
                <a:solidFill>
                  <a:schemeClr val="bg1"/>
                </a:solidFill>
                <a:latin typeface="Cursive standard" pitchFamily="2" charset="0"/>
              </a:rPr>
              <a:t> </a:t>
            </a:r>
            <a:endParaRPr lang="fr-FR" dirty="0">
              <a:solidFill>
                <a:schemeClr val="bg1"/>
              </a:solidFill>
              <a:latin typeface="Cursive standard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79" y="1350603"/>
            <a:ext cx="7794877" cy="5176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2987824" y="1475747"/>
            <a:ext cx="32143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800" dirty="0" smtClean="0">
                <a:solidFill>
                  <a:schemeClr val="bg1"/>
                </a:solidFill>
                <a:latin typeface="Cursive standard" pitchFamily="2" charset="0"/>
              </a:rPr>
              <a:t>È a </a:t>
            </a:r>
            <a:r>
              <a:rPr lang="fr-FR" sz="4800" dirty="0" err="1" smtClean="0">
                <a:solidFill>
                  <a:schemeClr val="bg1"/>
                </a:solidFill>
                <a:latin typeface="Cursive standard" pitchFamily="2" charset="0"/>
              </a:rPr>
              <a:t>ciuffuta</a:t>
            </a:r>
            <a:r>
              <a:rPr lang="fr-FR" sz="4800" dirty="0" smtClean="0">
                <a:solidFill>
                  <a:schemeClr val="bg1"/>
                </a:solidFill>
                <a:latin typeface="Cursive standard" pitchFamily="2" charset="0"/>
              </a:rPr>
              <a:t> </a:t>
            </a:r>
            <a:endParaRPr lang="fr-FR" sz="4800" dirty="0">
              <a:solidFill>
                <a:schemeClr val="bg1"/>
              </a:solidFill>
              <a:latin typeface="Cursive standard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67028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latin typeface="Cursive standard" pitchFamily="2" charset="0"/>
              </a:rPr>
              <a:t>Peccatu</a:t>
            </a:r>
            <a:r>
              <a:rPr lang="fr-FR" dirty="0" smtClean="0">
                <a:latin typeface="Cursive standard" pitchFamily="2" charset="0"/>
              </a:rPr>
              <a:t>, </a:t>
            </a:r>
            <a:endParaRPr lang="fr-FR" dirty="0">
              <a:latin typeface="Cursive standard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0768"/>
            <a:ext cx="8532805" cy="4334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403648" y="5796582"/>
            <a:ext cx="6683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smtClean="0">
                <a:latin typeface="Cursive standard" pitchFamily="2" charset="0"/>
              </a:rPr>
              <a:t>I </a:t>
            </a:r>
            <a:r>
              <a:rPr lang="fr-FR" sz="3600" dirty="0" err="1" smtClean="0">
                <a:latin typeface="Cursive standard" pitchFamily="2" charset="0"/>
              </a:rPr>
              <a:t>fiamminghi</a:t>
            </a:r>
            <a:r>
              <a:rPr lang="fr-FR" sz="3600" dirty="0" smtClean="0">
                <a:latin typeface="Cursive standard" pitchFamily="2" charset="0"/>
              </a:rPr>
              <a:t> </a:t>
            </a:r>
            <a:r>
              <a:rPr lang="fr-FR" sz="3600" dirty="0" err="1" smtClean="0">
                <a:latin typeface="Cursive standard" pitchFamily="2" charset="0"/>
              </a:rPr>
              <a:t>eranu</a:t>
            </a:r>
            <a:r>
              <a:rPr lang="fr-FR" sz="3600" dirty="0" smtClean="0">
                <a:latin typeface="Cursive standard" pitchFamily="2" charset="0"/>
              </a:rPr>
              <a:t> </a:t>
            </a:r>
            <a:r>
              <a:rPr lang="fr-FR" sz="3600" dirty="0" err="1" smtClean="0">
                <a:latin typeface="Cursive standard" pitchFamily="2" charset="0"/>
              </a:rPr>
              <a:t>troppu</a:t>
            </a:r>
            <a:r>
              <a:rPr lang="fr-FR" sz="3600" dirty="0" smtClean="0">
                <a:latin typeface="Cursive standard" pitchFamily="2" charset="0"/>
              </a:rPr>
              <a:t> </a:t>
            </a:r>
            <a:r>
              <a:rPr lang="fr-FR" sz="3600" dirty="0" err="1" smtClean="0">
                <a:latin typeface="Cursive standard" pitchFamily="2" charset="0"/>
              </a:rPr>
              <a:t>luntanu</a:t>
            </a:r>
            <a:r>
              <a:rPr lang="fr-FR" sz="3600" dirty="0" smtClean="0">
                <a:latin typeface="Cursive standard" pitchFamily="2" charset="0"/>
              </a:rPr>
              <a:t>…</a:t>
            </a:r>
            <a:endParaRPr lang="fr-FR" sz="3600" dirty="0">
              <a:latin typeface="Cursive standard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7856" y="5735026"/>
            <a:ext cx="69990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 smtClean="0">
                <a:latin typeface="Cursive standard" pitchFamily="2" charset="0"/>
              </a:rPr>
              <a:t>I </a:t>
            </a:r>
            <a:r>
              <a:rPr lang="fr-FR" sz="4400" dirty="0" err="1" smtClean="0">
                <a:latin typeface="Cursive standard" pitchFamily="2" charset="0"/>
              </a:rPr>
              <a:t>videremu</a:t>
            </a:r>
            <a:r>
              <a:rPr lang="fr-FR" sz="4400" dirty="0" smtClean="0">
                <a:latin typeface="Cursive standard" pitchFamily="2" charset="0"/>
              </a:rPr>
              <a:t> a </a:t>
            </a:r>
            <a:r>
              <a:rPr lang="fr-FR" sz="4400" dirty="0" err="1" smtClean="0">
                <a:latin typeface="Cursive standard" pitchFamily="2" charset="0"/>
              </a:rPr>
              <a:t>prossima</a:t>
            </a:r>
            <a:r>
              <a:rPr lang="fr-FR" sz="4400" dirty="0" smtClean="0">
                <a:latin typeface="Cursive standard" pitchFamily="2" charset="0"/>
              </a:rPr>
              <a:t> volta !!</a:t>
            </a:r>
            <a:endParaRPr lang="fr-FR" sz="4400" dirty="0">
              <a:latin typeface="Cursive standard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3262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 smtClean="0">
                <a:latin typeface="Cursive standard" pitchFamily="2" charset="0"/>
              </a:rPr>
              <a:t>Dopu</a:t>
            </a:r>
            <a:r>
              <a:rPr lang="fr-FR" dirty="0" smtClean="0">
                <a:latin typeface="Cursive standard" pitchFamily="2" charset="0"/>
              </a:rPr>
              <a:t> </a:t>
            </a:r>
            <a:r>
              <a:rPr lang="fr-FR" dirty="0" err="1" smtClean="0">
                <a:latin typeface="Cursive standard" pitchFamily="2" charset="0"/>
              </a:rPr>
              <a:t>emu</a:t>
            </a:r>
            <a:r>
              <a:rPr lang="fr-FR" dirty="0" smtClean="0">
                <a:latin typeface="Cursive standard" pitchFamily="2" charset="0"/>
              </a:rPr>
              <a:t> </a:t>
            </a:r>
            <a:r>
              <a:rPr lang="fr-FR" dirty="0" err="1" smtClean="0">
                <a:latin typeface="Cursive standard" pitchFamily="2" charset="0"/>
              </a:rPr>
              <a:t>fattu</a:t>
            </a:r>
            <a:r>
              <a:rPr lang="fr-FR" dirty="0" smtClean="0">
                <a:latin typeface="Cursive standard" pitchFamily="2" charset="0"/>
              </a:rPr>
              <a:t> un </a:t>
            </a:r>
            <a:r>
              <a:rPr lang="fr-FR" dirty="0" err="1" smtClean="0">
                <a:latin typeface="Cursive standard" pitchFamily="2" charset="0"/>
              </a:rPr>
              <a:t>giru</a:t>
            </a:r>
            <a:r>
              <a:rPr lang="fr-FR" dirty="0" smtClean="0">
                <a:latin typeface="Cursive standard" pitchFamily="2" charset="0"/>
              </a:rPr>
              <a:t> per </a:t>
            </a:r>
            <a:r>
              <a:rPr lang="fr-FR" dirty="0" err="1" smtClean="0">
                <a:latin typeface="Cursive standard" pitchFamily="2" charset="0"/>
              </a:rPr>
              <a:t>scopre</a:t>
            </a:r>
            <a:r>
              <a:rPr lang="fr-FR" dirty="0" smtClean="0">
                <a:latin typeface="Cursive standard" pitchFamily="2" charset="0"/>
              </a:rPr>
              <a:t> e </a:t>
            </a:r>
            <a:r>
              <a:rPr lang="fr-FR" dirty="0" err="1" smtClean="0">
                <a:latin typeface="Cursive standard" pitchFamily="2" charset="0"/>
              </a:rPr>
              <a:t>piante</a:t>
            </a:r>
            <a:r>
              <a:rPr lang="fr-FR" dirty="0" smtClean="0">
                <a:latin typeface="Cursive standard" pitchFamily="2" charset="0"/>
              </a:rPr>
              <a:t> di a </a:t>
            </a:r>
            <a:r>
              <a:rPr lang="fr-FR" dirty="0" err="1" smtClean="0">
                <a:latin typeface="Cursive standard" pitchFamily="2" charset="0"/>
              </a:rPr>
              <a:t>machja</a:t>
            </a:r>
            <a:r>
              <a:rPr lang="fr-FR" dirty="0" smtClean="0">
                <a:latin typeface="Cursive standard" pitchFamily="2" charset="0"/>
              </a:rPr>
              <a:t> </a:t>
            </a:r>
            <a:r>
              <a:rPr lang="fr-FR" dirty="0" err="1" smtClean="0">
                <a:latin typeface="Cursive standard" pitchFamily="2" charset="0"/>
              </a:rPr>
              <a:t>nustrale</a:t>
            </a:r>
            <a:endParaRPr lang="fr-FR" dirty="0">
              <a:latin typeface="Cursive standard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00808"/>
            <a:ext cx="8371768" cy="4709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8210966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Autofit/>
          </a:bodyPr>
          <a:lstStyle/>
          <a:p>
            <a:r>
              <a:rPr lang="fr-FR" sz="4800" b="1" dirty="0" err="1" smtClean="0">
                <a:latin typeface="Cursive standard" pitchFamily="2" charset="0"/>
              </a:rPr>
              <a:t>Speremu</a:t>
            </a:r>
            <a:r>
              <a:rPr lang="fr-FR" sz="4800" b="1" dirty="0" smtClean="0">
                <a:latin typeface="Cursive standard" pitchFamily="2" charset="0"/>
              </a:rPr>
              <a:t> chi u </a:t>
            </a:r>
            <a:r>
              <a:rPr lang="fr-FR" sz="4800" b="1" dirty="0" err="1" smtClean="0">
                <a:latin typeface="Cursive standard" pitchFamily="2" charset="0"/>
              </a:rPr>
              <a:t>nostru</a:t>
            </a:r>
            <a:r>
              <a:rPr lang="fr-FR" sz="4800" b="1" dirty="0" smtClean="0">
                <a:latin typeface="Cursive standard" pitchFamily="2" charset="0"/>
              </a:rPr>
              <a:t> </a:t>
            </a:r>
            <a:r>
              <a:rPr lang="fr-FR" sz="4800" b="1" dirty="0" err="1" smtClean="0">
                <a:latin typeface="Cursive standard" pitchFamily="2" charset="0"/>
              </a:rPr>
              <a:t>travagliu</a:t>
            </a:r>
            <a:r>
              <a:rPr lang="fr-FR" sz="4800" b="1" dirty="0" smtClean="0">
                <a:latin typeface="Cursive standard" pitchFamily="2" charset="0"/>
              </a:rPr>
              <a:t> </a:t>
            </a:r>
            <a:r>
              <a:rPr lang="fr-FR" sz="4800" b="1" dirty="0" err="1" smtClean="0">
                <a:latin typeface="Cursive standard" pitchFamily="2" charset="0"/>
              </a:rPr>
              <a:t>v’hà</a:t>
            </a:r>
            <a:r>
              <a:rPr lang="fr-FR" sz="4800" b="1" dirty="0" smtClean="0">
                <a:latin typeface="Cursive standard" pitchFamily="2" charset="0"/>
              </a:rPr>
              <a:t> </a:t>
            </a:r>
            <a:r>
              <a:rPr lang="fr-FR" sz="4800" b="1" dirty="0" err="1" smtClean="0">
                <a:latin typeface="Cursive standard" pitchFamily="2" charset="0"/>
              </a:rPr>
              <a:t>piaciutu</a:t>
            </a:r>
            <a:endParaRPr lang="fr-FR" sz="4800" b="1" dirty="0">
              <a:latin typeface="Cursive standard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2618620"/>
            <a:ext cx="7200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err="1" smtClean="0">
                <a:latin typeface="Cursive standard" pitchFamily="2" charset="0"/>
              </a:rPr>
              <a:t>Nanzu</a:t>
            </a:r>
            <a:r>
              <a:rPr lang="fr-FR" sz="4000" dirty="0" smtClean="0">
                <a:latin typeface="Cursive standard" pitchFamily="2" charset="0"/>
              </a:rPr>
              <a:t> di </a:t>
            </a:r>
            <a:r>
              <a:rPr lang="fr-FR" sz="4000" dirty="0" err="1" smtClean="0">
                <a:latin typeface="Cursive standard" pitchFamily="2" charset="0"/>
              </a:rPr>
              <a:t>lascià</a:t>
            </a:r>
            <a:r>
              <a:rPr lang="fr-FR" sz="4000" dirty="0" smtClean="0">
                <a:latin typeface="Cursive standard" pitchFamily="2" charset="0"/>
              </a:rPr>
              <a:t> vi, </a:t>
            </a:r>
            <a:r>
              <a:rPr lang="fr-FR" sz="4000" dirty="0" err="1" smtClean="0">
                <a:latin typeface="Cursive standard" pitchFamily="2" charset="0"/>
              </a:rPr>
              <a:t>vulemu</a:t>
            </a:r>
            <a:r>
              <a:rPr lang="fr-FR" sz="4000" dirty="0" smtClean="0">
                <a:latin typeface="Cursive standard" pitchFamily="2" charset="0"/>
              </a:rPr>
              <a:t> </a:t>
            </a:r>
            <a:r>
              <a:rPr lang="fr-FR" sz="4000" dirty="0" err="1" smtClean="0">
                <a:latin typeface="Cursive standard" pitchFamily="2" charset="0"/>
              </a:rPr>
              <a:t>aghjunghje</a:t>
            </a:r>
            <a:r>
              <a:rPr lang="fr-FR" sz="4000" dirty="0" smtClean="0">
                <a:latin typeface="Cursive standard" pitchFamily="2" charset="0"/>
              </a:rPr>
              <a:t> chi </a:t>
            </a:r>
            <a:r>
              <a:rPr lang="fr-FR" sz="4000" dirty="0" err="1" smtClean="0">
                <a:latin typeface="Cursive standard" pitchFamily="2" charset="0"/>
              </a:rPr>
              <a:t>durante</a:t>
            </a:r>
            <a:r>
              <a:rPr lang="fr-FR" sz="4000" dirty="0" smtClean="0">
                <a:latin typeface="Cursive standard" pitchFamily="2" charset="0"/>
              </a:rPr>
              <a:t> l’</a:t>
            </a:r>
            <a:r>
              <a:rPr lang="fr-FR" sz="4000" dirty="0" err="1" smtClean="0">
                <a:latin typeface="Cursive standard" pitchFamily="2" charset="0"/>
              </a:rPr>
              <a:t>annu</a:t>
            </a:r>
            <a:r>
              <a:rPr lang="fr-FR" sz="4000" dirty="0" smtClean="0">
                <a:latin typeface="Cursive standard" pitchFamily="2" charset="0"/>
              </a:rPr>
              <a:t> </a:t>
            </a:r>
            <a:r>
              <a:rPr lang="fr-FR" sz="4000" dirty="0" err="1" smtClean="0">
                <a:latin typeface="Cursive standard" pitchFamily="2" charset="0"/>
              </a:rPr>
              <a:t>avemu</a:t>
            </a:r>
            <a:r>
              <a:rPr lang="fr-FR" sz="4000" dirty="0" smtClean="0">
                <a:latin typeface="Cursive standard" pitchFamily="2" charset="0"/>
              </a:rPr>
              <a:t> </a:t>
            </a:r>
            <a:r>
              <a:rPr lang="fr-FR" sz="4000" dirty="0" err="1" smtClean="0">
                <a:latin typeface="Cursive standard" pitchFamily="2" charset="0"/>
              </a:rPr>
              <a:t>amparatu</a:t>
            </a:r>
            <a:r>
              <a:rPr lang="fr-FR" sz="4000" dirty="0" smtClean="0">
                <a:latin typeface="Cursive standard" pitchFamily="2" charset="0"/>
              </a:rPr>
              <a:t> à </a:t>
            </a:r>
            <a:r>
              <a:rPr lang="fr-FR" sz="4000" dirty="0" err="1" smtClean="0">
                <a:latin typeface="Cursive standard" pitchFamily="2" charset="0"/>
              </a:rPr>
              <a:t>riciculà</a:t>
            </a:r>
            <a:r>
              <a:rPr lang="fr-FR" sz="4000" dirty="0" smtClean="0">
                <a:latin typeface="Cursive standard" pitchFamily="2" charset="0"/>
              </a:rPr>
              <a:t> u </a:t>
            </a:r>
            <a:r>
              <a:rPr lang="fr-FR" sz="4000" dirty="0" err="1" smtClean="0">
                <a:latin typeface="Cursive standard" pitchFamily="2" charset="0"/>
              </a:rPr>
              <a:t>mullizzu</a:t>
            </a:r>
            <a:r>
              <a:rPr lang="fr-FR" sz="4000" dirty="0" smtClean="0">
                <a:latin typeface="Cursive standard" pitchFamily="2" charset="0"/>
              </a:rPr>
              <a:t> </a:t>
            </a:r>
            <a:r>
              <a:rPr lang="fr-FR" sz="4000" dirty="0" err="1" smtClean="0">
                <a:latin typeface="Cursive standard" pitchFamily="2" charset="0"/>
              </a:rPr>
              <a:t>ghjuchendu</a:t>
            </a:r>
            <a:r>
              <a:rPr lang="fr-FR" sz="4000" dirty="0" smtClean="0">
                <a:latin typeface="Cursive standard" pitchFamily="2" charset="0"/>
              </a:rPr>
              <a:t> </a:t>
            </a:r>
            <a:r>
              <a:rPr lang="fr-FR" sz="4000" dirty="0" err="1" smtClean="0">
                <a:latin typeface="Cursive standard" pitchFamily="2" charset="0"/>
              </a:rPr>
              <a:t>incù</a:t>
            </a:r>
            <a:r>
              <a:rPr lang="fr-FR" sz="4000" dirty="0" smtClean="0">
                <a:latin typeface="Cursive standard" pitchFamily="2" charset="0"/>
              </a:rPr>
              <a:t> e </a:t>
            </a:r>
            <a:r>
              <a:rPr lang="fr-FR" sz="4000" dirty="0" err="1" smtClean="0">
                <a:latin typeface="Cursive standard" pitchFamily="2" charset="0"/>
              </a:rPr>
              <a:t>rumenzule</a:t>
            </a:r>
            <a:r>
              <a:rPr lang="fr-FR" sz="4000" dirty="0" smtClean="0">
                <a:latin typeface="Cursive standard" pitchFamily="2" charset="0"/>
              </a:rPr>
              <a:t> di </a:t>
            </a:r>
            <a:r>
              <a:rPr lang="fr-FR" sz="4000" dirty="0" err="1" smtClean="0">
                <a:latin typeface="Cursive standard" pitchFamily="2" charset="0"/>
              </a:rPr>
              <a:t>culore</a:t>
            </a:r>
            <a:r>
              <a:rPr lang="fr-FR" sz="4000" dirty="0" smtClean="0">
                <a:latin typeface="Cursive standard" pitchFamily="2" charset="0"/>
              </a:rPr>
              <a:t>.</a:t>
            </a:r>
            <a:endParaRPr lang="fr-FR" sz="4000" dirty="0">
              <a:latin typeface="Cursive standard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35360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445296" y="2636912"/>
            <a:ext cx="8229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fr-FR" sz="4000" dirty="0" smtClean="0">
                <a:latin typeface="Cursive standard" pitchFamily="2" charset="0"/>
              </a:rPr>
              <a:t>Ava </a:t>
            </a:r>
            <a:r>
              <a:rPr lang="fr-FR" sz="4000" dirty="0" err="1" smtClean="0">
                <a:latin typeface="Cursive standard" pitchFamily="2" charset="0"/>
              </a:rPr>
              <a:t>aspettemu</a:t>
            </a:r>
            <a:r>
              <a:rPr lang="fr-FR" sz="4000" dirty="0" smtClean="0">
                <a:latin typeface="Cursive standard" pitchFamily="2" charset="0"/>
              </a:rPr>
              <a:t> a </a:t>
            </a:r>
            <a:r>
              <a:rPr lang="fr-FR" sz="4000" dirty="0" err="1" smtClean="0">
                <a:latin typeface="Cursive standard" pitchFamily="2" charset="0"/>
              </a:rPr>
              <a:t>surtita</a:t>
            </a:r>
            <a:r>
              <a:rPr lang="fr-FR" sz="4000" dirty="0" smtClean="0">
                <a:latin typeface="Cursive standard" pitchFamily="2" charset="0"/>
              </a:rPr>
              <a:t> à u </a:t>
            </a:r>
            <a:r>
              <a:rPr lang="fr-FR" sz="4000" dirty="0" err="1" smtClean="0">
                <a:latin typeface="Cursive standard" pitchFamily="2" charset="0"/>
              </a:rPr>
              <a:t>Lotu</a:t>
            </a:r>
            <a:r>
              <a:rPr lang="fr-FR" sz="4000" dirty="0" smtClean="0">
                <a:latin typeface="Cursive standard" pitchFamily="2" charset="0"/>
              </a:rPr>
              <a:t> u 25 di </a:t>
            </a:r>
            <a:r>
              <a:rPr lang="fr-FR" sz="4000" dirty="0" err="1" smtClean="0">
                <a:latin typeface="Cursive standard" pitchFamily="2" charset="0"/>
              </a:rPr>
              <a:t>ghjunghju</a:t>
            </a:r>
            <a:r>
              <a:rPr lang="fr-FR" sz="4000" dirty="0" smtClean="0">
                <a:latin typeface="Cursive standard" pitchFamily="2" charset="0"/>
              </a:rPr>
              <a:t> per </a:t>
            </a:r>
            <a:r>
              <a:rPr lang="fr-FR" sz="4000" dirty="0" err="1" smtClean="0">
                <a:latin typeface="Cursive standard" pitchFamily="2" charset="0"/>
              </a:rPr>
              <a:t>pudè</a:t>
            </a:r>
            <a:r>
              <a:rPr lang="fr-FR" sz="4000" dirty="0" smtClean="0">
                <a:latin typeface="Cursive standard" pitchFamily="2" charset="0"/>
              </a:rPr>
              <a:t> </a:t>
            </a:r>
            <a:r>
              <a:rPr lang="fr-FR" sz="4000" dirty="0" err="1" smtClean="0">
                <a:latin typeface="Cursive standard" pitchFamily="2" charset="0"/>
              </a:rPr>
              <a:t>compie</a:t>
            </a:r>
            <a:r>
              <a:rPr lang="fr-FR" sz="4000" dirty="0" smtClean="0">
                <a:latin typeface="Cursive standard" pitchFamily="2" charset="0"/>
              </a:rPr>
              <a:t> </a:t>
            </a:r>
            <a:r>
              <a:rPr lang="fr-FR" sz="4000" dirty="0" err="1" smtClean="0">
                <a:latin typeface="Cursive standard" pitchFamily="2" charset="0"/>
              </a:rPr>
              <a:t>stu</a:t>
            </a:r>
            <a:r>
              <a:rPr lang="fr-FR" sz="4000" dirty="0" smtClean="0">
                <a:latin typeface="Cursive standard" pitchFamily="2" charset="0"/>
              </a:rPr>
              <a:t> </a:t>
            </a:r>
            <a:r>
              <a:rPr lang="fr-FR" sz="4000" dirty="0" err="1" smtClean="0">
                <a:latin typeface="Cursive standard" pitchFamily="2" charset="0"/>
              </a:rPr>
              <a:t>prugettu</a:t>
            </a:r>
            <a:r>
              <a:rPr lang="fr-FR" sz="4000" dirty="0" smtClean="0">
                <a:latin typeface="Cursive standard" pitchFamily="2" charset="0"/>
              </a:rPr>
              <a:t> </a:t>
            </a:r>
            <a:r>
              <a:rPr lang="fr-FR" sz="4000" dirty="0" err="1" smtClean="0">
                <a:latin typeface="Cursive standard" pitchFamily="2" charset="0"/>
              </a:rPr>
              <a:t>nantu</a:t>
            </a:r>
            <a:r>
              <a:rPr lang="fr-FR" sz="4000" dirty="0" smtClean="0">
                <a:latin typeface="Cursive standard" pitchFamily="2" charset="0"/>
              </a:rPr>
              <a:t> à une di e più belle </a:t>
            </a:r>
            <a:r>
              <a:rPr lang="fr-FR" sz="4000" dirty="0" err="1" smtClean="0">
                <a:latin typeface="Cursive standard" pitchFamily="2" charset="0"/>
              </a:rPr>
              <a:t>spiaggie</a:t>
            </a:r>
            <a:r>
              <a:rPr lang="fr-FR" sz="4000" dirty="0" smtClean="0">
                <a:latin typeface="Cursive standard" pitchFamily="2" charset="0"/>
              </a:rPr>
              <a:t> di a </a:t>
            </a:r>
            <a:r>
              <a:rPr lang="fr-FR" sz="4000" dirty="0" err="1" smtClean="0">
                <a:latin typeface="Cursive standard" pitchFamily="2" charset="0"/>
              </a:rPr>
              <a:t>nostr</a:t>
            </a:r>
            <a:r>
              <a:rPr lang="fr-FR" sz="4000" dirty="0" smtClean="0">
                <a:latin typeface="Cursive standard" pitchFamily="2" charset="0"/>
              </a:rPr>
              <a:t>’ </a:t>
            </a:r>
            <a:r>
              <a:rPr lang="fr-FR" sz="4000" dirty="0" err="1" smtClean="0">
                <a:latin typeface="Cursive standard" pitchFamily="2" charset="0"/>
              </a:rPr>
              <a:t>isula</a:t>
            </a:r>
            <a:r>
              <a:rPr lang="fr-FR" sz="4000" dirty="0" smtClean="0">
                <a:latin typeface="Cursive standard" pitchFamily="2" charset="0"/>
              </a:rPr>
              <a:t> !</a:t>
            </a:r>
            <a:endParaRPr lang="fr-FR" sz="4000" dirty="0">
              <a:latin typeface="Cursive standard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55330" y="5713296"/>
            <a:ext cx="32095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 smtClean="0">
                <a:solidFill>
                  <a:srgbClr val="0070C0"/>
                </a:solidFill>
                <a:latin typeface="Cursive standard" pitchFamily="2" charset="0"/>
              </a:rPr>
              <a:t>A </a:t>
            </a:r>
            <a:r>
              <a:rPr lang="fr-FR" sz="5400" b="1" dirty="0" err="1" smtClean="0">
                <a:solidFill>
                  <a:srgbClr val="0070C0"/>
                </a:solidFill>
                <a:latin typeface="Cursive standard" pitchFamily="2" charset="0"/>
              </a:rPr>
              <a:t>prestu</a:t>
            </a:r>
            <a:r>
              <a:rPr lang="fr-FR" sz="5400" b="1" dirty="0" smtClean="0">
                <a:solidFill>
                  <a:srgbClr val="0070C0"/>
                </a:solidFill>
                <a:latin typeface="Cursive standard" pitchFamily="2" charset="0"/>
              </a:rPr>
              <a:t> !!</a:t>
            </a:r>
            <a:endParaRPr lang="fr-FR" sz="5400" b="1" dirty="0">
              <a:solidFill>
                <a:srgbClr val="0070C0"/>
              </a:solidFill>
              <a:latin typeface="Cursive standard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4170" y="260648"/>
            <a:ext cx="817164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 smtClean="0">
                <a:latin typeface="Cursive standard" pitchFamily="2" charset="0"/>
              </a:rPr>
              <a:t>È </a:t>
            </a:r>
            <a:r>
              <a:rPr lang="fr-FR" sz="4400" dirty="0" err="1" smtClean="0">
                <a:latin typeface="Cursive standard" pitchFamily="2" charset="0"/>
              </a:rPr>
              <a:t>emu</a:t>
            </a:r>
            <a:r>
              <a:rPr lang="fr-FR" sz="4400" dirty="0" smtClean="0">
                <a:latin typeface="Cursive standard" pitchFamily="2" charset="0"/>
              </a:rPr>
              <a:t> da </a:t>
            </a:r>
            <a:r>
              <a:rPr lang="fr-FR" sz="4400" dirty="0" err="1" smtClean="0">
                <a:latin typeface="Cursive standard" pitchFamily="2" charset="0"/>
              </a:rPr>
              <a:t>addattà</a:t>
            </a:r>
            <a:r>
              <a:rPr lang="fr-FR" sz="4400" dirty="0" smtClean="0">
                <a:latin typeface="Cursive standard" pitchFamily="2" charset="0"/>
              </a:rPr>
              <a:t> a </a:t>
            </a:r>
            <a:r>
              <a:rPr lang="fr-FR" sz="4400" dirty="0" err="1" smtClean="0">
                <a:latin typeface="Cursive standard" pitchFamily="2" charset="0"/>
              </a:rPr>
              <a:t>nostra</a:t>
            </a:r>
            <a:r>
              <a:rPr lang="fr-FR" sz="4400" dirty="0" smtClean="0">
                <a:latin typeface="Cursive standard" pitchFamily="2" charset="0"/>
              </a:rPr>
              <a:t> </a:t>
            </a:r>
            <a:r>
              <a:rPr lang="fr-FR" sz="4400" dirty="0" err="1" smtClean="0">
                <a:latin typeface="Cursive standard" pitchFamily="2" charset="0"/>
              </a:rPr>
              <a:t>fola</a:t>
            </a:r>
            <a:r>
              <a:rPr lang="fr-FR" sz="4400" dirty="0" smtClean="0">
                <a:latin typeface="Cursive standard" pitchFamily="2" charset="0"/>
              </a:rPr>
              <a:t> </a:t>
            </a:r>
            <a:r>
              <a:rPr lang="fr-FR" sz="4400" dirty="0" err="1" smtClean="0">
                <a:latin typeface="Cursive standard" pitchFamily="2" charset="0"/>
              </a:rPr>
              <a:t>ind’un</a:t>
            </a:r>
            <a:r>
              <a:rPr lang="fr-FR" sz="4400" dirty="0" smtClean="0">
                <a:latin typeface="Cursive standard" pitchFamily="2" charset="0"/>
              </a:rPr>
              <a:t> </a:t>
            </a:r>
            <a:r>
              <a:rPr lang="fr-FR" sz="4400" dirty="0" err="1" smtClean="0">
                <a:latin typeface="Cursive standard" pitchFamily="2" charset="0"/>
              </a:rPr>
              <a:t>spettaculu</a:t>
            </a:r>
            <a:r>
              <a:rPr lang="fr-FR" sz="4400" dirty="0" smtClean="0">
                <a:latin typeface="Cursive standard" pitchFamily="2" charset="0"/>
              </a:rPr>
              <a:t> musicale per a fine di l’</a:t>
            </a:r>
            <a:r>
              <a:rPr lang="fr-FR" sz="4400" dirty="0" err="1" smtClean="0">
                <a:latin typeface="Cursive standard" pitchFamily="2" charset="0"/>
              </a:rPr>
              <a:t>annu</a:t>
            </a:r>
            <a:r>
              <a:rPr lang="fr-FR" sz="4400" dirty="0" smtClean="0">
                <a:latin typeface="Cursive standard" pitchFamily="2" charset="0"/>
              </a:rPr>
              <a:t> !</a:t>
            </a:r>
            <a:endParaRPr lang="fr-FR" sz="4400" dirty="0">
              <a:latin typeface="Cursive standard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522" r="10555"/>
          <a:stretch/>
        </p:blipFill>
        <p:spPr>
          <a:xfrm>
            <a:off x="323527" y="116632"/>
            <a:ext cx="8352928" cy="6356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4182642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fr-FR" sz="4800" b="1" dirty="0" err="1" smtClean="0">
                <a:latin typeface="Cursive standard" pitchFamily="2" charset="0"/>
              </a:rPr>
              <a:t>Prugettu</a:t>
            </a:r>
            <a:r>
              <a:rPr lang="fr-FR" sz="4800" b="1" dirty="0" smtClean="0">
                <a:latin typeface="Cursive standard" pitchFamily="2" charset="0"/>
              </a:rPr>
              <a:t> </a:t>
            </a:r>
            <a:r>
              <a:rPr lang="fr-FR" sz="4800" b="1" dirty="0" err="1" smtClean="0">
                <a:latin typeface="Cursive standard" pitchFamily="2" charset="0"/>
              </a:rPr>
              <a:t>realizatu</a:t>
            </a:r>
            <a:r>
              <a:rPr lang="fr-FR" sz="4800" b="1" dirty="0" smtClean="0">
                <a:latin typeface="Cursive standard" pitchFamily="2" charset="0"/>
              </a:rPr>
              <a:t> da:</a:t>
            </a:r>
            <a:br>
              <a:rPr lang="fr-FR" sz="4800" b="1" dirty="0" smtClean="0">
                <a:latin typeface="Cursive standard" pitchFamily="2" charset="0"/>
              </a:rPr>
            </a:br>
            <a:endParaRPr lang="fr-FR" sz="4800" b="1" dirty="0">
              <a:latin typeface="Cursive standar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dirty="0" smtClean="0"/>
              <a:t>PS</a:t>
            </a:r>
          </a:p>
          <a:p>
            <a:pPr marL="0" indent="0" algn="ctr">
              <a:buNone/>
            </a:pPr>
            <a:r>
              <a:rPr lang="fr-FR" sz="3600" dirty="0" smtClean="0">
                <a:latin typeface="Cursive standard" pitchFamily="2" charset="0"/>
              </a:rPr>
              <a:t>Aron – </a:t>
            </a:r>
            <a:r>
              <a:rPr lang="fr-FR" sz="3600" dirty="0" err="1" smtClean="0">
                <a:latin typeface="Cursive standard" pitchFamily="2" charset="0"/>
              </a:rPr>
              <a:t>Lisandra</a:t>
            </a:r>
            <a:r>
              <a:rPr lang="fr-FR" sz="3600" dirty="0" smtClean="0">
                <a:latin typeface="Cursive standard" pitchFamily="2" charset="0"/>
              </a:rPr>
              <a:t> – Alba – Lucas</a:t>
            </a:r>
          </a:p>
          <a:p>
            <a:pPr marL="0" indent="0" algn="ctr">
              <a:buNone/>
            </a:pPr>
            <a:r>
              <a:rPr lang="fr-FR" dirty="0" smtClean="0"/>
              <a:t>MS</a:t>
            </a:r>
          </a:p>
          <a:p>
            <a:pPr marL="0" indent="0" algn="ctr">
              <a:buNone/>
            </a:pPr>
            <a:r>
              <a:rPr lang="fr-FR" sz="3600" dirty="0" err="1" smtClean="0">
                <a:latin typeface="Cursive standard" pitchFamily="2" charset="0"/>
              </a:rPr>
              <a:t>Ghjuvanna</a:t>
            </a:r>
            <a:r>
              <a:rPr lang="fr-FR" sz="3600" dirty="0" smtClean="0">
                <a:latin typeface="Cursive standard" pitchFamily="2" charset="0"/>
              </a:rPr>
              <a:t> – </a:t>
            </a:r>
            <a:r>
              <a:rPr lang="fr-FR" sz="3600" dirty="0" err="1" smtClean="0">
                <a:latin typeface="Cursive standard" pitchFamily="2" charset="0"/>
              </a:rPr>
              <a:t>Louane</a:t>
            </a:r>
            <a:r>
              <a:rPr lang="fr-FR" sz="3600" dirty="0" smtClean="0">
                <a:latin typeface="Cursive standard" pitchFamily="2" charset="0"/>
              </a:rPr>
              <a:t> – Livia – Loïc – </a:t>
            </a:r>
            <a:r>
              <a:rPr lang="fr-FR" sz="3600" dirty="0" err="1" smtClean="0">
                <a:latin typeface="Cursive standard" pitchFamily="2" charset="0"/>
              </a:rPr>
              <a:t>Lurenzu</a:t>
            </a:r>
            <a:r>
              <a:rPr lang="fr-FR" sz="3600" dirty="0" smtClean="0">
                <a:latin typeface="Cursive standard" pitchFamily="2" charset="0"/>
              </a:rPr>
              <a:t> – Lorenzo – </a:t>
            </a:r>
            <a:r>
              <a:rPr lang="fr-FR" sz="3600" dirty="0" err="1" smtClean="0">
                <a:latin typeface="Cursive standard" pitchFamily="2" charset="0"/>
              </a:rPr>
              <a:t>Matea</a:t>
            </a:r>
            <a:endParaRPr lang="fr-FR" sz="3600" dirty="0" smtClean="0">
              <a:latin typeface="Cursive standard" pitchFamily="2" charset="0"/>
            </a:endParaRPr>
          </a:p>
          <a:p>
            <a:pPr marL="0" indent="0" algn="ctr">
              <a:buNone/>
            </a:pPr>
            <a:r>
              <a:rPr lang="fr-FR" dirty="0" smtClean="0"/>
              <a:t>GS</a:t>
            </a:r>
          </a:p>
          <a:p>
            <a:pPr marL="0" indent="0" algn="ctr">
              <a:buNone/>
            </a:pPr>
            <a:r>
              <a:rPr lang="fr-FR" sz="3600" dirty="0" smtClean="0">
                <a:latin typeface="Cursive standard" pitchFamily="2" charset="0"/>
              </a:rPr>
              <a:t>Flora – </a:t>
            </a:r>
            <a:r>
              <a:rPr lang="fr-FR" sz="3600" dirty="0" err="1" smtClean="0">
                <a:latin typeface="Cursive standard" pitchFamily="2" charset="0"/>
              </a:rPr>
              <a:t>Lisandre</a:t>
            </a:r>
            <a:r>
              <a:rPr lang="fr-FR" sz="3600" dirty="0" smtClean="0">
                <a:latin typeface="Cursive standard" pitchFamily="2" charset="0"/>
              </a:rPr>
              <a:t> – Marc-Ange – Vincent – </a:t>
            </a:r>
            <a:r>
              <a:rPr lang="fr-FR" sz="3600" dirty="0" err="1" smtClean="0">
                <a:latin typeface="Cursive standard" pitchFamily="2" charset="0"/>
              </a:rPr>
              <a:t>Alesiu</a:t>
            </a:r>
            <a:r>
              <a:rPr lang="fr-FR" sz="3600" dirty="0" smtClean="0">
                <a:latin typeface="Cursive standard" pitchFamily="2" charset="0"/>
              </a:rPr>
              <a:t> – Faustine – Simon – Paola </a:t>
            </a:r>
            <a:endParaRPr lang="fr-FR" sz="3600" dirty="0">
              <a:latin typeface="Cursive standard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74617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dirty="0" smtClean="0">
                <a:latin typeface="Cursive standard" pitchFamily="2" charset="0"/>
              </a:rPr>
              <a:t>Prima </a:t>
            </a:r>
            <a:r>
              <a:rPr lang="fr-FR" sz="3200" dirty="0" err="1" smtClean="0">
                <a:latin typeface="Cursive standard" pitchFamily="2" charset="0"/>
              </a:rPr>
              <a:t>avemu</a:t>
            </a:r>
            <a:r>
              <a:rPr lang="fr-FR" sz="3200" dirty="0" smtClean="0">
                <a:latin typeface="Cursive standard" pitchFamily="2" charset="0"/>
              </a:rPr>
              <a:t> assai </a:t>
            </a:r>
            <a:r>
              <a:rPr lang="fr-FR" sz="3200" dirty="0" err="1" smtClean="0">
                <a:latin typeface="Cursive standard" pitchFamily="2" charset="0"/>
              </a:rPr>
              <a:t>travagliatu</a:t>
            </a:r>
            <a:r>
              <a:rPr lang="fr-FR" sz="3200" dirty="0" smtClean="0">
                <a:latin typeface="Cursive standard" pitchFamily="2" charset="0"/>
              </a:rPr>
              <a:t> </a:t>
            </a:r>
            <a:r>
              <a:rPr lang="fr-FR" sz="3200" dirty="0" err="1" smtClean="0">
                <a:latin typeface="Cursive standard" pitchFamily="2" charset="0"/>
              </a:rPr>
              <a:t>nantu</a:t>
            </a:r>
            <a:r>
              <a:rPr lang="fr-FR" sz="3200" dirty="0" smtClean="0">
                <a:latin typeface="Cursive standard" pitchFamily="2" charset="0"/>
              </a:rPr>
              <a:t> à u </a:t>
            </a:r>
            <a:r>
              <a:rPr lang="fr-FR" sz="3200" dirty="0" err="1" smtClean="0">
                <a:latin typeface="Cursive standard" pitchFamily="2" charset="0"/>
              </a:rPr>
              <a:t>graffisimu</a:t>
            </a:r>
            <a:r>
              <a:rPr lang="fr-FR" sz="3200" dirty="0" smtClean="0">
                <a:latin typeface="Cursive standard" pitchFamily="2" charset="0"/>
              </a:rPr>
              <a:t>: u </a:t>
            </a:r>
            <a:r>
              <a:rPr lang="fr-FR" sz="3200" dirty="0" err="1" smtClean="0">
                <a:latin typeface="Cursive standard" pitchFamily="2" charset="0"/>
              </a:rPr>
              <a:t>marosulu</a:t>
            </a:r>
            <a:r>
              <a:rPr lang="fr-FR" sz="3200" dirty="0" smtClean="0">
                <a:latin typeface="Cursive standard" pitchFamily="2" charset="0"/>
              </a:rPr>
              <a:t> !</a:t>
            </a:r>
            <a:endParaRPr lang="fr-FR" sz="3200" dirty="0">
              <a:latin typeface="Cursive standard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94" y="1700808"/>
            <a:ext cx="8320922" cy="4680519"/>
          </a:xfrm>
          <a:effectLst>
            <a:softEdge rad="63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791" r="17762"/>
          <a:stretch/>
        </p:blipFill>
        <p:spPr>
          <a:xfrm>
            <a:off x="755576" y="442438"/>
            <a:ext cx="7408674" cy="591556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671"/>
          <a:stretch/>
        </p:blipFill>
        <p:spPr>
          <a:xfrm>
            <a:off x="1907705" y="260648"/>
            <a:ext cx="5256584" cy="6469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2851272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16" y="866329"/>
            <a:ext cx="8635382" cy="4857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964176" y="219998"/>
            <a:ext cx="31676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dirty="0" err="1" smtClean="0">
                <a:latin typeface="Cursive standard" pitchFamily="2" charset="0"/>
              </a:rPr>
              <a:t>Eccu</a:t>
            </a:r>
            <a:r>
              <a:rPr lang="fr-FR" sz="3600" dirty="0" smtClean="0">
                <a:latin typeface="Cursive standard" pitchFamily="2" charset="0"/>
              </a:rPr>
              <a:t> u </a:t>
            </a:r>
            <a:r>
              <a:rPr lang="fr-FR" sz="3600" dirty="0" err="1" smtClean="0">
                <a:latin typeface="Cursive standard" pitchFamily="2" charset="0"/>
              </a:rPr>
              <a:t>risultatu</a:t>
            </a:r>
            <a:r>
              <a:rPr lang="fr-FR" sz="3600" dirty="0">
                <a:latin typeface="Cursive standard" pitchFamily="2" charset="0"/>
              </a:rPr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9592" y="5949280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Cursive standard" pitchFamily="2" charset="0"/>
              </a:rPr>
              <a:t>Un mare </a:t>
            </a:r>
            <a:r>
              <a:rPr lang="fr-FR" sz="2800" b="1" dirty="0" err="1" smtClean="0">
                <a:latin typeface="Cursive standard" pitchFamily="2" charset="0"/>
              </a:rPr>
              <a:t>carcu</a:t>
            </a:r>
            <a:r>
              <a:rPr lang="fr-FR" sz="2800" b="1" dirty="0" smtClean="0">
                <a:latin typeface="Cursive standard" pitchFamily="2" charset="0"/>
              </a:rPr>
              <a:t> di </a:t>
            </a:r>
            <a:r>
              <a:rPr lang="fr-FR" sz="2800" b="1" dirty="0" err="1" smtClean="0">
                <a:latin typeface="Cursive standard" pitchFamily="2" charset="0"/>
              </a:rPr>
              <a:t>pesci</a:t>
            </a:r>
            <a:r>
              <a:rPr lang="fr-FR" sz="2800" b="1" dirty="0" smtClean="0">
                <a:latin typeface="Cursive standard" pitchFamily="2" charset="0"/>
              </a:rPr>
              <a:t> </a:t>
            </a:r>
            <a:r>
              <a:rPr lang="fr-FR" sz="2800" b="1" dirty="0" err="1" smtClean="0">
                <a:latin typeface="Cursive standard" pitchFamily="2" charset="0"/>
              </a:rPr>
              <a:t>incù</a:t>
            </a:r>
            <a:r>
              <a:rPr lang="fr-FR" sz="2800" b="1" dirty="0" smtClean="0">
                <a:latin typeface="Cursive standard" pitchFamily="2" charset="0"/>
              </a:rPr>
              <a:t> </a:t>
            </a:r>
            <a:r>
              <a:rPr lang="fr-FR" sz="2800" dirty="0" smtClean="0"/>
              <a:t>CD</a:t>
            </a:r>
            <a:r>
              <a:rPr lang="fr-FR" sz="2800" b="1" dirty="0" smtClean="0">
                <a:latin typeface="Cursive standard" pitchFamily="2" charset="0"/>
              </a:rPr>
              <a:t> </a:t>
            </a:r>
            <a:r>
              <a:rPr lang="fr-FR" sz="2800" b="1" smtClean="0">
                <a:latin typeface="Cursive standard" pitchFamily="2" charset="0"/>
              </a:rPr>
              <a:t>riciculati</a:t>
            </a:r>
            <a:r>
              <a:rPr lang="fr-FR" sz="2800" b="1" dirty="0" smtClean="0">
                <a:latin typeface="Cursive standard" pitchFamily="2" charset="0"/>
              </a:rPr>
              <a:t> !</a:t>
            </a:r>
            <a:endParaRPr lang="fr-FR" sz="2800" b="1" dirty="0">
              <a:latin typeface="Cursive standard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05866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latin typeface="Cursive standard" pitchFamily="2" charset="0"/>
              </a:rPr>
              <a:t>Travagliemu</a:t>
            </a:r>
            <a:r>
              <a:rPr lang="fr-FR" dirty="0" smtClean="0">
                <a:latin typeface="Cursive standard" pitchFamily="2" charset="0"/>
              </a:rPr>
              <a:t> e </a:t>
            </a:r>
            <a:r>
              <a:rPr lang="fr-FR" dirty="0" err="1" smtClean="0">
                <a:latin typeface="Cursive standard" pitchFamily="2" charset="0"/>
              </a:rPr>
              <a:t>ricciule</a:t>
            </a:r>
            <a:r>
              <a:rPr lang="fr-FR" dirty="0" smtClean="0">
                <a:latin typeface="Cursive standard" pitchFamily="2" charset="0"/>
              </a:rPr>
              <a:t> </a:t>
            </a:r>
            <a:endParaRPr lang="fr-FR" dirty="0">
              <a:latin typeface="Cursive standard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28800"/>
            <a:ext cx="7560839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96752"/>
            <a:ext cx="8104514" cy="5145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0586913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err="1" smtClean="0">
                <a:latin typeface="Cursive standard" pitchFamily="2" charset="0"/>
              </a:rPr>
              <a:t>Sempre</a:t>
            </a:r>
            <a:r>
              <a:rPr lang="fr-FR" dirty="0" smtClean="0">
                <a:latin typeface="Cursive standard" pitchFamily="2" charset="0"/>
              </a:rPr>
              <a:t> </a:t>
            </a:r>
            <a:r>
              <a:rPr lang="fr-FR" dirty="0" err="1" smtClean="0">
                <a:latin typeface="Cursive standard" pitchFamily="2" charset="0"/>
              </a:rPr>
              <a:t>incù</a:t>
            </a:r>
            <a:r>
              <a:rPr lang="fr-FR" dirty="0" smtClean="0">
                <a:latin typeface="Cursive standard" pitchFamily="2" charset="0"/>
              </a:rPr>
              <a:t> u </a:t>
            </a:r>
            <a:r>
              <a:rPr lang="fr-FR" dirty="0" err="1" smtClean="0">
                <a:latin typeface="Cursive standard" pitchFamily="2" charset="0"/>
              </a:rPr>
              <a:t>surrisu</a:t>
            </a:r>
            <a:r>
              <a:rPr lang="fr-FR" dirty="0" smtClean="0">
                <a:latin typeface="Cursive standard" pitchFamily="2" charset="0"/>
              </a:rPr>
              <a:t> !</a:t>
            </a:r>
            <a:endParaRPr lang="fr-FR" dirty="0">
              <a:latin typeface="Cursive standard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96752"/>
            <a:ext cx="6956590" cy="5217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1847705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Cursive standard" pitchFamily="2" charset="0"/>
              </a:rPr>
              <a:t>Ava </a:t>
            </a:r>
            <a:r>
              <a:rPr lang="fr-FR" dirty="0" err="1" smtClean="0">
                <a:latin typeface="Cursive standard" pitchFamily="2" charset="0"/>
              </a:rPr>
              <a:t>stampemu</a:t>
            </a:r>
            <a:r>
              <a:rPr lang="fr-FR" dirty="0" smtClean="0">
                <a:latin typeface="Cursive standard" pitchFamily="2" charset="0"/>
              </a:rPr>
              <a:t> un fondu </a:t>
            </a:r>
            <a:r>
              <a:rPr lang="fr-FR" dirty="0" err="1" smtClean="0">
                <a:latin typeface="Cursive standard" pitchFamily="2" charset="0"/>
              </a:rPr>
              <a:t>turchinu</a:t>
            </a:r>
            <a:r>
              <a:rPr lang="fr-FR" dirty="0" smtClean="0">
                <a:latin typeface="Cursive standard" pitchFamily="2" charset="0"/>
              </a:rPr>
              <a:t> :</a:t>
            </a:r>
            <a:endParaRPr lang="fr-FR" dirty="0">
              <a:latin typeface="Cursive standard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40768"/>
            <a:ext cx="6977748" cy="5233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01" y="782706"/>
            <a:ext cx="8100392" cy="6075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28" y="211606"/>
            <a:ext cx="8124395" cy="6093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127" y="211606"/>
            <a:ext cx="4893722" cy="65249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47189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Cursive standard" pitchFamily="2" charset="0"/>
              </a:rPr>
              <a:t>è </a:t>
            </a:r>
            <a:r>
              <a:rPr lang="fr-FR" dirty="0" err="1" smtClean="0">
                <a:latin typeface="Cursive standard" pitchFamily="2" charset="0"/>
              </a:rPr>
              <a:t>lampemu</a:t>
            </a:r>
            <a:r>
              <a:rPr lang="fr-FR" dirty="0" smtClean="0">
                <a:latin typeface="Cursive standard" pitchFamily="2" charset="0"/>
              </a:rPr>
              <a:t> a tinta </a:t>
            </a:r>
            <a:r>
              <a:rPr lang="fr-FR" dirty="0" err="1" smtClean="0">
                <a:latin typeface="Cursive standard" pitchFamily="2" charset="0"/>
              </a:rPr>
              <a:t>ind’a</a:t>
            </a:r>
            <a:r>
              <a:rPr lang="fr-FR" dirty="0" smtClean="0">
                <a:latin typeface="Cursive standard" pitchFamily="2" charset="0"/>
              </a:rPr>
              <a:t> </a:t>
            </a:r>
            <a:r>
              <a:rPr lang="fr-FR" dirty="0" err="1" smtClean="0">
                <a:latin typeface="Cursive standard" pitchFamily="2" charset="0"/>
              </a:rPr>
              <a:t>corte</a:t>
            </a:r>
            <a:r>
              <a:rPr lang="fr-FR" dirty="0" smtClean="0">
                <a:latin typeface="Cursive standard" pitchFamily="2" charset="0"/>
              </a:rPr>
              <a:t> !</a:t>
            </a:r>
            <a:endParaRPr lang="fr-FR" dirty="0">
              <a:latin typeface="Cursive standard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71" y="1412776"/>
            <a:ext cx="6624736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8028384" cy="602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8460432" cy="6345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979712" y="2645867"/>
            <a:ext cx="4824536" cy="1107996"/>
          </a:xfrm>
          <a:prstGeom prst="rect">
            <a:avLst/>
          </a:prstGeom>
          <a:solidFill>
            <a:schemeClr val="accent1">
              <a:alpha val="86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6600" dirty="0" err="1" smtClean="0">
                <a:latin typeface="Cursive standard" pitchFamily="2" charset="0"/>
              </a:rPr>
              <a:t>tamante</a:t>
            </a:r>
            <a:r>
              <a:rPr lang="fr-FR" sz="6600" dirty="0" smtClean="0">
                <a:latin typeface="Cursive standard" pitchFamily="2" charset="0"/>
              </a:rPr>
              <a:t> </a:t>
            </a:r>
            <a:r>
              <a:rPr lang="fr-FR" sz="6600" dirty="0" err="1" smtClean="0">
                <a:latin typeface="Cursive standard" pitchFamily="2" charset="0"/>
              </a:rPr>
              <a:t>rise</a:t>
            </a:r>
            <a:r>
              <a:rPr lang="fr-FR" sz="6600" dirty="0" smtClean="0">
                <a:latin typeface="Cursive standard" pitchFamily="2" charset="0"/>
              </a:rPr>
              <a:t> !</a:t>
            </a:r>
            <a:endParaRPr lang="fr-FR" sz="6600" dirty="0">
              <a:latin typeface="Cursive standard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28267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err="1" smtClean="0">
                <a:latin typeface="Cursive standard" pitchFamily="2" charset="0"/>
              </a:rPr>
              <a:t>Incullemu</a:t>
            </a:r>
            <a:r>
              <a:rPr lang="fr-FR" sz="4000" dirty="0" smtClean="0">
                <a:latin typeface="Cursive standard" pitchFamily="2" charset="0"/>
              </a:rPr>
              <a:t> e </a:t>
            </a:r>
            <a:r>
              <a:rPr lang="fr-FR" sz="4000" dirty="0" err="1" smtClean="0">
                <a:latin typeface="Cursive standard" pitchFamily="2" charset="0"/>
              </a:rPr>
              <a:t>nostre</a:t>
            </a:r>
            <a:r>
              <a:rPr lang="fr-FR" sz="4000" dirty="0" smtClean="0">
                <a:latin typeface="Cursive standard" pitchFamily="2" charset="0"/>
              </a:rPr>
              <a:t> </a:t>
            </a:r>
            <a:r>
              <a:rPr lang="fr-FR" sz="4000" dirty="0" err="1" smtClean="0">
                <a:latin typeface="Cursive standard" pitchFamily="2" charset="0"/>
              </a:rPr>
              <a:t>ricciule</a:t>
            </a:r>
            <a:r>
              <a:rPr lang="fr-FR" sz="4000" dirty="0" smtClean="0">
                <a:latin typeface="Cursive standard" pitchFamily="2" charset="0"/>
              </a:rPr>
              <a:t>…</a:t>
            </a:r>
            <a:endParaRPr lang="fr-FR" sz="4000" dirty="0">
              <a:latin typeface="Cursive standard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1779"/>
          <a:stretch/>
        </p:blipFill>
        <p:spPr>
          <a:xfrm>
            <a:off x="1547664" y="1268760"/>
            <a:ext cx="6115869" cy="5199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47" y="548680"/>
            <a:ext cx="7932373" cy="5949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301"/>
          <a:stretch/>
        </p:blipFill>
        <p:spPr>
          <a:xfrm>
            <a:off x="1475656" y="357429"/>
            <a:ext cx="5678468" cy="6331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6003748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</TotalTime>
  <Words>388</Words>
  <Application>Microsoft Office PowerPoint</Application>
  <PresentationFormat>Affichage à l'écran (4:3)</PresentationFormat>
  <Paragraphs>59</Paragraphs>
  <Slides>29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0" baseType="lpstr">
      <vt:lpstr>Office Theme</vt:lpstr>
      <vt:lpstr>Diapositive 1</vt:lpstr>
      <vt:lpstr>Diapositive 2</vt:lpstr>
      <vt:lpstr>Prima avemu assai travagliatu nantu à u graffisimu: u marosulu !</vt:lpstr>
      <vt:lpstr>Diapositive 4</vt:lpstr>
      <vt:lpstr>Travagliemu e ricciule </vt:lpstr>
      <vt:lpstr>Sempre incù u surrisu !</vt:lpstr>
      <vt:lpstr>Ava stampemu un fondu turchinu :</vt:lpstr>
      <vt:lpstr>è lampemu a tinta ind’a corte !</vt:lpstr>
      <vt:lpstr>Incullemu e nostre ricciule…</vt:lpstr>
      <vt:lpstr>Cuntenti di u risultatu :</vt:lpstr>
      <vt:lpstr>Ghjè vera chì avemu appena fattu i scemi incù Graziella a nostra ATSEM…</vt:lpstr>
      <vt:lpstr>Diapositive 12</vt:lpstr>
      <vt:lpstr>Oghje riciculemu vechje carte pustale</vt:lpstr>
      <vt:lpstr>Per fà una fila di pesci in curridò</vt:lpstr>
      <vt:lpstr>Tagliemu u giurnale ava !</vt:lpstr>
      <vt:lpstr>Appena d’incolla…</vt:lpstr>
      <vt:lpstr>Appena di culore…</vt:lpstr>
      <vt:lpstr>Hè finitu !</vt:lpstr>
      <vt:lpstr>D’altre opere fatte durante l’annata:</vt:lpstr>
      <vt:lpstr>Diapositive 20</vt:lpstr>
      <vt:lpstr>Diapositive 21</vt:lpstr>
      <vt:lpstr>Quattru frazi ind’u mare</vt:lpstr>
      <vt:lpstr>Simu andati à u stagnu di Biguglia</vt:lpstr>
      <vt:lpstr>Emu vistu 4 acelli sfarenti :</vt:lpstr>
      <vt:lpstr>Peccatu, </vt:lpstr>
      <vt:lpstr>Dopu emu fattu un giru per scopre e piante di a machja nustrale</vt:lpstr>
      <vt:lpstr>Speremu chi u nostru travagliu v’hà piaciutu</vt:lpstr>
      <vt:lpstr>Diapositive 28</vt:lpstr>
      <vt:lpstr>Prugettu realizatu da: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Trufei di u sviluppu à longu andà  2019</dc:title>
  <dc:creator>Serena</dc:creator>
  <cp:lastModifiedBy>admin</cp:lastModifiedBy>
  <cp:revision>17</cp:revision>
  <dcterms:created xsi:type="dcterms:W3CDTF">2019-05-03T07:51:27Z</dcterms:created>
  <dcterms:modified xsi:type="dcterms:W3CDTF">2019-05-07T07:42:10Z</dcterms:modified>
</cp:coreProperties>
</file>