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70" r:id="rId11"/>
    <p:sldId id="269" r:id="rId12"/>
    <p:sldId id="26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5" autoAdjust="0"/>
  </p:normalViewPr>
  <p:slideViewPr>
    <p:cSldViewPr>
      <p:cViewPr>
        <p:scale>
          <a:sx n="79" d="100"/>
          <a:sy n="79" d="100"/>
        </p:scale>
        <p:origin x="-12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77AF-9927-400F-9757-0BE908AB283E}" type="datetimeFigureOut">
              <a:rPr lang="fr-FR" smtClean="0"/>
              <a:pPr/>
              <a:t>13/05/2019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4ECEF-F012-4C05-BF2F-731D38D837C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77AF-9927-400F-9757-0BE908AB283E}" type="datetimeFigureOut">
              <a:rPr lang="fr-FR" smtClean="0"/>
              <a:pPr/>
              <a:t>13/05/2019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ECEF-F012-4C05-BF2F-731D38D837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77AF-9927-400F-9757-0BE908AB283E}" type="datetimeFigureOut">
              <a:rPr lang="fr-FR" smtClean="0"/>
              <a:pPr/>
              <a:t>13/05/2019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ECEF-F012-4C05-BF2F-731D38D837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177AF-9927-400F-9757-0BE908AB283E}" type="datetimeFigureOut">
              <a:rPr lang="fr-FR" smtClean="0"/>
              <a:pPr/>
              <a:t>13/05/2019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B34ECEF-F012-4C05-BF2F-731D38D837C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77AF-9927-400F-9757-0BE908AB283E}" type="datetimeFigureOut">
              <a:rPr lang="fr-FR" smtClean="0"/>
              <a:pPr/>
              <a:t>13/05/2019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ECEF-F012-4C05-BF2F-731D38D837C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77AF-9927-400F-9757-0BE908AB283E}" type="datetimeFigureOut">
              <a:rPr lang="fr-FR" smtClean="0"/>
              <a:pPr/>
              <a:t>13/05/2019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ECEF-F012-4C05-BF2F-731D38D837C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ECEF-F012-4C05-BF2F-731D38D837C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77AF-9927-400F-9757-0BE908AB283E}" type="datetimeFigureOut">
              <a:rPr lang="fr-FR" smtClean="0"/>
              <a:pPr/>
              <a:t>13/05/2019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77AF-9927-400F-9757-0BE908AB283E}" type="datetimeFigureOut">
              <a:rPr lang="fr-FR" smtClean="0"/>
              <a:pPr/>
              <a:t>13/05/2019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ECEF-F012-4C05-BF2F-731D38D837C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77AF-9927-400F-9757-0BE908AB283E}" type="datetimeFigureOut">
              <a:rPr lang="fr-FR" smtClean="0"/>
              <a:pPr/>
              <a:t>13/05/2019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ECEF-F012-4C05-BF2F-731D38D837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177AF-9927-400F-9757-0BE908AB283E}" type="datetimeFigureOut">
              <a:rPr lang="fr-FR" smtClean="0"/>
              <a:pPr/>
              <a:t>13/05/2019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34ECEF-F012-4C05-BF2F-731D38D837C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77AF-9927-400F-9757-0BE908AB283E}" type="datetimeFigureOut">
              <a:rPr lang="fr-FR" smtClean="0"/>
              <a:pPr/>
              <a:t>13/05/2019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4ECEF-F012-4C05-BF2F-731D38D837C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2177AF-9927-400F-9757-0BE908AB283E}" type="datetimeFigureOut">
              <a:rPr lang="fr-FR" smtClean="0"/>
              <a:pPr/>
              <a:t>13/05/2019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B34ECEF-F012-4C05-BF2F-731D38D837C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Music\Sample%20Music\Kalimba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D1\Desktop\travail\travail\activit&#233;s%20diverses\concours\concours%20developpement%20durable\2019\2018%202019\20190218_133539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D1\Desktop\travail\travail\activit&#233;s%20diverses\concours\concours%20developpement%20durable\2019\2018%202019\20181221_104523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D1\Desktop\travail\travail\activit&#233;s%20diverses\concours\concours%20developpement%20durable\2019\2018%202019\20190207_100405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D1\Desktop\travail\travail\activit&#233;s%20diverses\concours\concours%20developpement%20durable\2019\2018%202019\20190212_151824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105460"/>
          </a:xfrm>
        </p:spPr>
        <p:txBody>
          <a:bodyPr/>
          <a:lstStyle/>
          <a:p>
            <a:r>
              <a:rPr lang="fr-FR" dirty="0" smtClean="0"/>
              <a:t>Collège Saint Joseph BASTIA</a:t>
            </a:r>
          </a:p>
          <a:p>
            <a:r>
              <a:rPr lang="fr-FR" dirty="0" smtClean="0"/>
              <a:t>Mmes </a:t>
            </a:r>
            <a:r>
              <a:rPr lang="fr-FR" dirty="0" err="1" smtClean="0"/>
              <a:t>Stefanini</a:t>
            </a:r>
            <a:r>
              <a:rPr lang="fr-FR" dirty="0" smtClean="0"/>
              <a:t> / </a:t>
            </a:r>
            <a:r>
              <a:rPr lang="fr-FR" dirty="0" err="1" smtClean="0"/>
              <a:t>Cardi</a:t>
            </a:r>
            <a:endParaRPr lang="fr-FR" dirty="0" smtClean="0"/>
          </a:p>
          <a:p>
            <a:r>
              <a:rPr lang="fr-FR" dirty="0" smtClean="0"/>
              <a:t>4°</a:t>
            </a:r>
          </a:p>
          <a:p>
            <a:r>
              <a:rPr lang="fr-FR" dirty="0" smtClean="0"/>
              <a:t>19 élèves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Trophées du Développement Durable</a:t>
            </a:r>
            <a:endParaRPr lang="fr-FR" dirty="0"/>
          </a:p>
        </p:txBody>
      </p:sp>
      <p:pic>
        <p:nvPicPr>
          <p:cNvPr id="6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0190207_1338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806957" y="1241715"/>
            <a:ext cx="5544277" cy="4158208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980728"/>
            <a:ext cx="4032448" cy="4392488"/>
          </a:xfrm>
        </p:spPr>
        <p:txBody>
          <a:bodyPr>
            <a:normAutofit/>
          </a:bodyPr>
          <a:lstStyle/>
          <a:p>
            <a:r>
              <a:rPr lang="fr-FR" dirty="0" smtClean="0"/>
              <a:t>Nous avons créé à l’intérieur 3 compartiments</a:t>
            </a:r>
            <a:br>
              <a:rPr lang="fr-FR" dirty="0" smtClean="0"/>
            </a:br>
            <a:r>
              <a:rPr lang="fr-FR" dirty="0" smtClean="0"/>
              <a:t>-pour le verre</a:t>
            </a:r>
            <a:br>
              <a:rPr lang="fr-FR" dirty="0" smtClean="0"/>
            </a:br>
            <a:r>
              <a:rPr lang="fr-FR" dirty="0" smtClean="0"/>
              <a:t>-pour le plastique</a:t>
            </a:r>
            <a:br>
              <a:rPr lang="fr-FR" dirty="0" smtClean="0"/>
            </a:br>
            <a:r>
              <a:rPr lang="fr-FR" dirty="0" smtClean="0"/>
              <a:t>-pour les papiers </a:t>
            </a:r>
            <a:endParaRPr lang="fr-FR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122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500" y="1524000"/>
            <a:ext cx="3429000" cy="45720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Nous l’avons ensuite customisé</a:t>
            </a:r>
            <a:endParaRPr lang="fr-FR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sac est terminé.</a:t>
            </a:r>
            <a:endParaRPr lang="fr-FR" dirty="0"/>
          </a:p>
        </p:txBody>
      </p:sp>
      <p:pic>
        <p:nvPicPr>
          <p:cNvPr id="4" name="20190218_133539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667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12241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Le but est de créer un sac de randonnée utile  pour collecter les déchets sur les chemins de randonnée.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Je suis un Eco-citoyen, j’agis sur l’environnement avec mon sac de randonnée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20181221_1044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139952"/>
            <a:ext cx="3744416" cy="2246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27984" y="4797152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Nous avons commencé nos recherches au CDI sur internet.</a:t>
            </a:r>
            <a:endParaRPr lang="fr-FR" sz="24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Nous avons réalisé un patron…</a:t>
            </a:r>
            <a:endParaRPr lang="fr-FR" dirty="0"/>
          </a:p>
        </p:txBody>
      </p:sp>
      <p:pic>
        <p:nvPicPr>
          <p:cNvPr id="7" name="Espace réservé du contenu 6" descr="20181213_1425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24000"/>
            <a:ext cx="5034136" cy="3020481"/>
          </a:xfrm>
        </p:spPr>
      </p:pic>
      <p:pic>
        <p:nvPicPr>
          <p:cNvPr id="8" name="Image 7" descr="20181213_142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645024"/>
            <a:ext cx="4427984" cy="265679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20181221_10452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47776" y="1916832"/>
            <a:ext cx="5184576" cy="3888432"/>
          </a:xfrm>
          <a:prstGeom prst="rect">
            <a:avLst/>
          </a:prstGeom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0181221_1044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3068960"/>
            <a:ext cx="5394176" cy="3236506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Nous avons taillé nos tissus …dans de vieux </a:t>
            </a:r>
            <a:r>
              <a:rPr lang="fr-FR" sz="2800" dirty="0" err="1" smtClean="0"/>
              <a:t>jean’s</a:t>
            </a:r>
            <a:r>
              <a:rPr lang="fr-FR" sz="2800" dirty="0" smtClean="0"/>
              <a:t>. </a:t>
            </a:r>
            <a:br>
              <a:rPr lang="fr-FR" sz="2800" dirty="0" smtClean="0"/>
            </a:br>
            <a:r>
              <a:rPr lang="fr-FR" sz="2800" dirty="0" smtClean="0"/>
              <a:t>Tous nos matériaux étaient de la récupération.</a:t>
            </a:r>
            <a:endParaRPr lang="fr-FR" sz="2800" dirty="0"/>
          </a:p>
        </p:txBody>
      </p:sp>
      <p:pic>
        <p:nvPicPr>
          <p:cNvPr id="5" name="Image 4" descr="20190211_0904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060" y="2128292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0190128_1426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902079" y="2594865"/>
            <a:ext cx="4272136" cy="3204102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20190128_1426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534483" y="1046651"/>
            <a:ext cx="6288022" cy="4716016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Nous avons assemblé les pans de tissus</a:t>
            </a:r>
            <a:endParaRPr lang="fr-FR" dirty="0"/>
          </a:p>
        </p:txBody>
      </p:sp>
      <p:pic>
        <p:nvPicPr>
          <p:cNvPr id="4" name="20190207_100405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51765" y="1844824"/>
            <a:ext cx="4144235" cy="3108176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20190212_15182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667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0190212_1518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Nous avons réalisé le montage du sac</a:t>
            </a:r>
            <a:endParaRPr lang="fr-FR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94</TotalTime>
  <Words>107</Words>
  <Application>Microsoft Office PowerPoint</Application>
  <PresentationFormat>Affichage à l'écran (4:3)</PresentationFormat>
  <Paragraphs>15</Paragraphs>
  <Slides>12</Slides>
  <Notes>0</Notes>
  <HiddenSlides>0</HiddenSlides>
  <MMClips>5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Papier</vt:lpstr>
      <vt:lpstr>Les Trophées du Développement Durable</vt:lpstr>
      <vt:lpstr>Je suis un Eco-citoyen, j’agis sur l’environnement avec mon sac de randonnée </vt:lpstr>
      <vt:lpstr>Nous avons réalisé un patron…</vt:lpstr>
      <vt:lpstr>Présentation PowerPoint</vt:lpstr>
      <vt:lpstr>Nous avons taillé nos tissus …dans de vieux jean’s.  Tous nos matériaux étaient de la récupération.</vt:lpstr>
      <vt:lpstr>Présentation PowerPoint</vt:lpstr>
      <vt:lpstr>Nous avons assemblé les pans de tissus</vt:lpstr>
      <vt:lpstr>Présentation PowerPoint</vt:lpstr>
      <vt:lpstr>Nous avons réalisé le montage du sac</vt:lpstr>
      <vt:lpstr>Nous avons créé à l’intérieur 3 compartiments -pour le verre -pour le plastique -pour les papiers </vt:lpstr>
      <vt:lpstr>Nous l’avons ensuite customisé</vt:lpstr>
      <vt:lpstr>Le sac est terminé.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Trophées du Développement Durable</dc:title>
  <dc:creator>CD1</dc:creator>
  <cp:lastModifiedBy>Soler, Brigitte</cp:lastModifiedBy>
  <cp:revision>11</cp:revision>
  <dcterms:created xsi:type="dcterms:W3CDTF">2019-04-16T13:16:25Z</dcterms:created>
  <dcterms:modified xsi:type="dcterms:W3CDTF">2019-05-13T10:20:16Z</dcterms:modified>
</cp:coreProperties>
</file>