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  <p:sldMasterId id="2147483672" r:id="rId3"/>
  </p:sldMasterIdLst>
  <p:notesMasterIdLst>
    <p:notesMasterId r:id="rId13"/>
  </p:notesMasterIdLst>
  <p:handoutMasterIdLst>
    <p:handoutMasterId r:id="rId14"/>
  </p:handout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</p:sldIdLst>
  <p:sldSz cx="10080625" cy="7559675" type="screen4x3"/>
  <p:notesSz cx="7559675" cy="106918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2" d="100"/>
          <a:sy n="72" d="100"/>
        </p:scale>
        <p:origin x="-1260" y="120"/>
      </p:cViewPr>
      <p:guideLst>
        <p:guide orient="horz" pos="2381"/>
        <p:guide pos="3175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presProps" Target="presProps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Ctr="0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/>
            </a:pPr>
            <a:endParaRPr lang="fr-FR" sz="1400" b="0" i="0" u="none" strike="noStrike" kern="1200">
              <a:ln>
                <a:noFill/>
              </a:ln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3" name="Espace réservé de la date 2"/>
          <p:cNvSpPr txBox="1">
            <a:spLocks noGrp="1"/>
          </p:cNvSpPr>
          <p:nvPr>
            <p:ph type="dt" sz="quarter" idx="1"/>
          </p:nvPr>
        </p:nvSpPr>
        <p:spPr>
          <a:xfrm>
            <a:off x="4278960" y="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Ctr="0" compatLnSpc="0"/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/>
            </a:pPr>
            <a:endParaRPr lang="fr-FR" sz="1400" b="0" i="0" u="none" strike="noStrike" kern="1200">
              <a:ln>
                <a:noFill/>
              </a:ln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4" name="Espace réservé du pied de page 3"/>
          <p:cNvSpPr txBox="1">
            <a:spLocks noGrp="1"/>
          </p:cNvSpPr>
          <p:nvPr>
            <p:ph type="ftr" sz="quarter" idx="2"/>
          </p:nvPr>
        </p:nvSpPr>
        <p:spPr>
          <a:xfrm>
            <a:off x="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="b" anchorCtr="0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/>
            </a:pPr>
            <a:endParaRPr lang="fr-FR" sz="1400" b="0" i="0" u="none" strike="noStrike" kern="1200">
              <a:ln>
                <a:noFill/>
              </a:ln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5" name="Espace réservé du numéro de diapositive 4"/>
          <p:cNvSpPr txBox="1">
            <a:spLocks noGrp="1"/>
          </p:cNvSpPr>
          <p:nvPr>
            <p:ph type="sldNum" sz="quarter" idx="3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="b" anchorCtr="0" compatLnSpc="0"/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/>
            </a:pPr>
            <a:fld id="{B28FD8EC-2600-4DD8-AE19-89016059AB59}" type="slidenum">
              <a:t>‹N°›</a:t>
            </a:fld>
            <a:endParaRPr lang="fr-FR" sz="1400" b="0" i="0" u="none" strike="noStrike" kern="1200">
              <a:ln>
                <a:noFill/>
              </a:ln>
              <a:latin typeface="Arial" pitchFamily="18"/>
              <a:ea typeface="Microsoft YaHei" pitchFamily="2"/>
              <a:cs typeface="Mangal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148182376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 idx="2"/>
          </p:nvPr>
        </p:nvSpPr>
        <p:spPr>
          <a:xfrm>
            <a:off x="1107000" y="812520"/>
            <a:ext cx="5345280" cy="4008959"/>
          </a:xfrm>
          <a:prstGeom prst="rect">
            <a:avLst/>
          </a:prstGeom>
          <a:noFill/>
          <a:ln>
            <a:noFill/>
            <a:prstDash val="solid"/>
          </a:ln>
        </p:spPr>
      </p:sp>
      <p:sp>
        <p:nvSpPr>
          <p:cNvPr id="3" name="Espace réservé des commentaires 2"/>
          <p:cNvSpPr txBox="1">
            <a:spLocks noGrp="1"/>
          </p:cNvSpPr>
          <p:nvPr>
            <p:ph type="body" sz="quarter" idx="3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/>
          <a:p>
            <a:endParaRPr lang="fr-FR"/>
          </a:p>
        </p:txBody>
      </p:sp>
      <p:sp>
        <p:nvSpPr>
          <p:cNvPr id="4" name="Espace réservé de l'en-tête 3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Ctr="0"/>
          <a:lstStyle>
            <a:lvl1pPr lvl="0" rtl="0" hangingPunct="0">
              <a:buNone/>
              <a:tabLst/>
              <a:defRPr lang="fr-FR" sz="1400" kern="1200">
                <a:latin typeface="Times New Roman" pitchFamily="18"/>
                <a:ea typeface="Lucida Sans Unicode" pitchFamily="2"/>
                <a:cs typeface="Tahoma" pitchFamily="2"/>
              </a:defRPr>
            </a:lvl1pPr>
          </a:lstStyle>
          <a:p>
            <a:pPr lvl="0"/>
            <a:endParaRPr lang="fr-FR"/>
          </a:p>
        </p:txBody>
      </p:sp>
      <p:sp>
        <p:nvSpPr>
          <p:cNvPr id="5" name="Espace réservé de la date 4"/>
          <p:cNvSpPr txBox="1">
            <a:spLocks noGrp="1"/>
          </p:cNvSpPr>
          <p:nvPr>
            <p:ph type="dt" idx="1"/>
          </p:nvPr>
        </p:nvSpPr>
        <p:spPr>
          <a:xfrm>
            <a:off x="4278960" y="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Ctr="0"/>
          <a:lstStyle>
            <a:lvl1pPr lvl="0" algn="r" rtl="0" hangingPunct="0">
              <a:buNone/>
              <a:tabLst/>
              <a:defRPr lang="fr-FR" sz="1400" kern="1200">
                <a:latin typeface="Times New Roman" pitchFamily="18"/>
                <a:ea typeface="Lucida Sans Unicode" pitchFamily="2"/>
                <a:cs typeface="Tahoma" pitchFamily="2"/>
              </a:defRPr>
            </a:lvl1pPr>
          </a:lstStyle>
          <a:p>
            <a:pPr lvl="0"/>
            <a:endParaRPr lang="fr-FR"/>
          </a:p>
        </p:txBody>
      </p:sp>
      <p:sp>
        <p:nvSpPr>
          <p:cNvPr id="6" name="Espace réservé du pied de page 5"/>
          <p:cNvSpPr txBox="1">
            <a:spLocks noGrp="1"/>
          </p:cNvSpPr>
          <p:nvPr>
            <p:ph type="ftr" sz="quarter" idx="4"/>
          </p:nvPr>
        </p:nvSpPr>
        <p:spPr>
          <a:xfrm>
            <a:off x="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b" anchorCtr="0"/>
          <a:lstStyle>
            <a:lvl1pPr lvl="0" rtl="0" hangingPunct="0">
              <a:buNone/>
              <a:tabLst/>
              <a:defRPr lang="fr-FR" sz="1400" kern="1200">
                <a:latin typeface="Times New Roman" pitchFamily="18"/>
                <a:ea typeface="Lucida Sans Unicode" pitchFamily="2"/>
                <a:cs typeface="Tahoma" pitchFamily="2"/>
              </a:defRPr>
            </a:lvl1pPr>
          </a:lstStyle>
          <a:p>
            <a:pPr lvl="0"/>
            <a:endParaRPr lang="fr-FR"/>
          </a:p>
        </p:txBody>
      </p:sp>
      <p:sp>
        <p:nvSpPr>
          <p:cNvPr id="7" name="Espace réservé du numéro de diapositive 6"/>
          <p:cNvSpPr txBox="1">
            <a:spLocks noGrp="1"/>
          </p:cNvSpPr>
          <p:nvPr>
            <p:ph type="sldNum" sz="quarter" idx="5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b" anchorCtr="0"/>
          <a:lstStyle>
            <a:lvl1pPr lvl="0" algn="r" rtl="0" hangingPunct="0">
              <a:buNone/>
              <a:tabLst/>
              <a:defRPr lang="fr-FR" sz="1400" kern="1200">
                <a:latin typeface="Times New Roman" pitchFamily="18"/>
                <a:ea typeface="Lucida Sans Unicode" pitchFamily="2"/>
                <a:cs typeface="Tahoma" pitchFamily="2"/>
              </a:defRPr>
            </a:lvl1pPr>
          </a:lstStyle>
          <a:p>
            <a:pPr lvl="0"/>
            <a:fld id="{36696E59-05EC-4DCA-96D1-BC72EA04E13A}" type="slidenum"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688471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216000" marR="0" indent="-216000" rtl="0" hangingPunct="0">
      <a:tabLst/>
      <a:defRPr lang="fr-FR" sz="2000" b="0" i="0" u="none" strike="noStrike" kern="1200">
        <a:ln>
          <a:noFill/>
        </a:ln>
        <a:latin typeface="Arial" pitchFamily="18"/>
        <a:ea typeface="Microsoft YaHei" pitchFamily="2"/>
        <a:cs typeface="Mangal" pitchFamily="2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312863" y="1027113"/>
            <a:ext cx="4933950" cy="3700462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Espace réservé des commentaires 2"/>
          <p:cNvSpPr txBox="1">
            <a:spLocks noGrp="1"/>
          </p:cNvSpPr>
          <p:nvPr>
            <p:ph type="body" sz="quarter" idx="1"/>
          </p:nvPr>
        </p:nvSpPr>
        <p:spPr>
          <a:xfrm>
            <a:off x="1169640" y="5086800"/>
            <a:ext cx="5226120" cy="4107240"/>
          </a:xfrm>
        </p:spPr>
        <p:txBody>
          <a:bodyPr>
            <a:spAutoFit/>
          </a:bodyPr>
          <a:lstStyle/>
          <a:p>
            <a:endParaRPr lang="fr-FR" sz="2400">
              <a:solidFill>
                <a:srgbClr val="000000"/>
              </a:solidFill>
              <a:latin typeface="Thorndale" pitchFamily="18"/>
              <a:cs typeface="Tahoma" pitchFamily="2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312863" y="1027113"/>
            <a:ext cx="4933950" cy="3700462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Espace réservé des commentaires 2"/>
          <p:cNvSpPr txBox="1">
            <a:spLocks noGrp="1"/>
          </p:cNvSpPr>
          <p:nvPr>
            <p:ph type="body" sz="quarter" idx="1"/>
          </p:nvPr>
        </p:nvSpPr>
        <p:spPr>
          <a:xfrm>
            <a:off x="1169640" y="5086800"/>
            <a:ext cx="5226120" cy="4107240"/>
          </a:xfrm>
        </p:spPr>
        <p:txBody>
          <a:bodyPr/>
          <a:lstStyle/>
          <a:p>
            <a:endParaRPr lang="fr-FR" sz="2400">
              <a:solidFill>
                <a:srgbClr val="000000"/>
              </a:solidFill>
              <a:latin typeface="Thorndale" pitchFamily="18"/>
              <a:cs typeface="Tahoma" pitchFamily="2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312863" y="1027113"/>
            <a:ext cx="4933950" cy="3700462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Espace réservé des commentaires 2"/>
          <p:cNvSpPr txBox="1">
            <a:spLocks noGrp="1"/>
          </p:cNvSpPr>
          <p:nvPr>
            <p:ph type="body" sz="quarter" idx="1"/>
          </p:nvPr>
        </p:nvSpPr>
        <p:spPr>
          <a:xfrm>
            <a:off x="1169640" y="5086800"/>
            <a:ext cx="5226120" cy="4107240"/>
          </a:xfrm>
        </p:spPr>
        <p:txBody>
          <a:bodyPr/>
          <a:lstStyle/>
          <a:p>
            <a:endParaRPr lang="fr-FR" sz="2400">
              <a:solidFill>
                <a:srgbClr val="000000"/>
              </a:solidFill>
              <a:latin typeface="Thorndale" pitchFamily="18"/>
              <a:cs typeface="Tahoma" pitchFamily="2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312863" y="1027113"/>
            <a:ext cx="4933950" cy="3700462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Espace réservé des commentaires 2"/>
          <p:cNvSpPr txBox="1">
            <a:spLocks noGrp="1"/>
          </p:cNvSpPr>
          <p:nvPr>
            <p:ph type="body" sz="quarter" idx="1"/>
          </p:nvPr>
        </p:nvSpPr>
        <p:spPr>
          <a:xfrm>
            <a:off x="1169640" y="5086800"/>
            <a:ext cx="5226120" cy="4107240"/>
          </a:xfrm>
        </p:spPr>
        <p:txBody>
          <a:bodyPr/>
          <a:lstStyle/>
          <a:p>
            <a:endParaRPr lang="fr-FR" sz="2400">
              <a:solidFill>
                <a:srgbClr val="000000"/>
              </a:solidFill>
              <a:latin typeface="Thorndale" pitchFamily="18"/>
              <a:cs typeface="Tahoma" pitchFamily="2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312863" y="1027113"/>
            <a:ext cx="4933950" cy="3700462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Espace réservé des commentaires 2"/>
          <p:cNvSpPr txBox="1">
            <a:spLocks noGrp="1"/>
          </p:cNvSpPr>
          <p:nvPr>
            <p:ph type="body" sz="quarter" idx="1"/>
          </p:nvPr>
        </p:nvSpPr>
        <p:spPr>
          <a:xfrm>
            <a:off x="1169640" y="5086800"/>
            <a:ext cx="5226120" cy="4107240"/>
          </a:xfrm>
        </p:spPr>
        <p:txBody>
          <a:bodyPr/>
          <a:lstStyle/>
          <a:p>
            <a:endParaRPr lang="fr-FR" sz="2400">
              <a:solidFill>
                <a:srgbClr val="000000"/>
              </a:solidFill>
              <a:latin typeface="Thorndale" pitchFamily="18"/>
              <a:cs typeface="Tahoma" pitchFamily="2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312863" y="1027113"/>
            <a:ext cx="4933950" cy="3700462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Espace réservé des commentaires 2"/>
          <p:cNvSpPr txBox="1">
            <a:spLocks noGrp="1"/>
          </p:cNvSpPr>
          <p:nvPr>
            <p:ph type="body" sz="quarter" idx="1"/>
          </p:nvPr>
        </p:nvSpPr>
        <p:spPr>
          <a:xfrm>
            <a:off x="1169640" y="5086800"/>
            <a:ext cx="5226120" cy="4107240"/>
          </a:xfrm>
        </p:spPr>
        <p:txBody>
          <a:bodyPr/>
          <a:lstStyle/>
          <a:p>
            <a:endParaRPr lang="fr-FR" sz="2400">
              <a:solidFill>
                <a:srgbClr val="000000"/>
              </a:solidFill>
              <a:latin typeface="Thorndale" pitchFamily="18"/>
              <a:cs typeface="Tahoma" pitchFamily="2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312863" y="1027113"/>
            <a:ext cx="4933950" cy="3700462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Espace réservé des commentaires 2"/>
          <p:cNvSpPr txBox="1">
            <a:spLocks noGrp="1"/>
          </p:cNvSpPr>
          <p:nvPr>
            <p:ph type="body" sz="quarter" idx="1"/>
          </p:nvPr>
        </p:nvSpPr>
        <p:spPr>
          <a:xfrm>
            <a:off x="1169640" y="5086800"/>
            <a:ext cx="5226120" cy="4107240"/>
          </a:xfrm>
        </p:spPr>
        <p:txBody>
          <a:bodyPr/>
          <a:lstStyle/>
          <a:p>
            <a:endParaRPr lang="fr-FR" sz="2400">
              <a:solidFill>
                <a:srgbClr val="000000"/>
              </a:solidFill>
              <a:latin typeface="Thorndale" pitchFamily="18"/>
              <a:cs typeface="Tahoma" pitchFamily="2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312863" y="1027113"/>
            <a:ext cx="4933950" cy="3700462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Espace réservé des commentaires 2"/>
          <p:cNvSpPr txBox="1">
            <a:spLocks noGrp="1"/>
          </p:cNvSpPr>
          <p:nvPr>
            <p:ph type="body" sz="quarter" idx="1"/>
          </p:nvPr>
        </p:nvSpPr>
        <p:spPr>
          <a:xfrm>
            <a:off x="1169640" y="5086800"/>
            <a:ext cx="5226120" cy="4107240"/>
          </a:xfrm>
        </p:spPr>
        <p:txBody>
          <a:bodyPr/>
          <a:lstStyle/>
          <a:p>
            <a:endParaRPr lang="fr-FR" sz="2400">
              <a:solidFill>
                <a:srgbClr val="000000"/>
              </a:solidFill>
              <a:latin typeface="Thorndale" pitchFamily="18"/>
              <a:cs typeface="Tahoma" pitchFamily="2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312863" y="1027113"/>
            <a:ext cx="4933950" cy="3700462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Espace réservé des commentaires 2"/>
          <p:cNvSpPr txBox="1">
            <a:spLocks noGrp="1"/>
          </p:cNvSpPr>
          <p:nvPr>
            <p:ph type="body" sz="quarter" idx="1"/>
          </p:nvPr>
        </p:nvSpPr>
        <p:spPr>
          <a:xfrm>
            <a:off x="1169640" y="5086800"/>
            <a:ext cx="5226120" cy="4107240"/>
          </a:xfrm>
        </p:spPr>
        <p:txBody>
          <a:bodyPr/>
          <a:lstStyle/>
          <a:p>
            <a:endParaRPr lang="fr-FR" sz="2400">
              <a:solidFill>
                <a:srgbClr val="000000"/>
              </a:solidFill>
              <a:latin typeface="Thorndale" pitchFamily="18"/>
              <a:cs typeface="Tahoma" pitchFamily="2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C9D1F005-7B15-48DA-ADCB-EF32212ECEDE}" type="slidenum"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7167220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17CC6ACB-13EB-4EE0-A4E5-C92C0344580A}" type="slidenum"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8965271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7308850" y="301625"/>
            <a:ext cx="2266950" cy="6456363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503238" y="301625"/>
            <a:ext cx="6653212" cy="6456363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A680E97C-DD4F-4DE9-83DE-F0E2CA83D667}" type="slidenum"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5455584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7675745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9035240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380928571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741363" y="2101850"/>
            <a:ext cx="4227512" cy="4762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5121275" y="2101850"/>
            <a:ext cx="4227513" cy="4762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7116438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04825" y="303213"/>
            <a:ext cx="9072563" cy="1258887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3339587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6415862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3214376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300432243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A1008E1B-E502-42CF-89D1-0926355A0C01}" type="slidenum"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4896276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110089148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7752238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7197725" y="555625"/>
            <a:ext cx="2151063" cy="63087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741363" y="555625"/>
            <a:ext cx="6303962" cy="63087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623995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0161258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8861855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27378130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741363" y="1963738"/>
            <a:ext cx="4310062" cy="49371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5203825" y="1963738"/>
            <a:ext cx="4310063" cy="49371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0142702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04825" y="303213"/>
            <a:ext cx="9072563" cy="1258887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2527957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3584929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610010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E790336E-2DCA-4389-A5B6-714C7EC99A40}" type="slidenum"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3615103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120211032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37913721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0354565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7321550" y="282575"/>
            <a:ext cx="2192338" cy="661828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741363" y="282575"/>
            <a:ext cx="6427787" cy="6618288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8239349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503238" y="1768475"/>
            <a:ext cx="4459287" cy="49895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5114925" y="1768475"/>
            <a:ext cx="4460875" cy="49895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8F08CD4B-16F6-483D-A22B-FB8CE1EC36C1}" type="slidenum"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2410119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04825" y="303213"/>
            <a:ext cx="9072563" cy="1258887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E2275310-6433-4FB0-BFD1-2699ADEF8124}" type="slidenum"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7838473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04689B03-3DC3-4A09-B7C3-402374A5961F}" type="slidenum"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2702809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A2916F9A-0E26-4AEF-B4A3-3927263ED232}" type="slidenum"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1463393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E7E4C8B-1072-42A3-A8DC-CACD997FBBF1}" type="slidenum"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0759122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3E8F26E5-C056-4414-9AFA-084A1E13E5DC}" type="slidenum"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1044429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 txBox="1">
            <a:spLocks noGrp="1"/>
          </p:cNvSpPr>
          <p:nvPr>
            <p:ph type="title"/>
          </p:nvPr>
        </p:nvSpPr>
        <p:spPr>
          <a:xfrm>
            <a:off x="503999" y="301320"/>
            <a:ext cx="9071640" cy="126216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endParaRPr lang="fr-FR"/>
          </a:p>
        </p:txBody>
      </p:sp>
      <p:sp>
        <p:nvSpPr>
          <p:cNvPr id="3" name="Espace réservé du texte 2"/>
          <p:cNvSpPr txBox="1">
            <a:spLocks noGrp="1"/>
          </p:cNvSpPr>
          <p:nvPr>
            <p:ph type="body" idx="1"/>
          </p:nvPr>
        </p:nvSpPr>
        <p:spPr>
          <a:xfrm>
            <a:off x="503999" y="1769040"/>
            <a:ext cx="9071640" cy="49892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>
            <a:defPPr marL="432000" marR="0" lvl="0" indent="-324000">
              <a:spcBef>
                <a:spcPts val="0"/>
              </a:spcBef>
              <a:spcAft>
                <a:spcPts val="1414"/>
              </a:spcAft>
              <a:buSzPct val="45000"/>
              <a:buFont typeface="StarSymbol"/>
              <a:buNone/>
              <a:defRPr lang="fr-FR" sz="32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defRPr>
            </a:defPPr>
            <a:lvl1pPr marL="432000" marR="0" lvl="0" indent="-324000">
              <a:spcBef>
                <a:spcPts val="0"/>
              </a:spcBef>
              <a:spcAft>
                <a:spcPts val="1414"/>
              </a:spcAft>
              <a:buSzPct val="45000"/>
              <a:buFont typeface="StarSymbol"/>
              <a:buChar char="●"/>
              <a:defRPr lang="fr-FR" sz="32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defRPr>
            </a:lvl1pPr>
            <a:lvl2pPr marL="864000" marR="0" lvl="1" indent="-324000">
              <a:spcBef>
                <a:spcPts val="0"/>
              </a:spcBef>
              <a:spcAft>
                <a:spcPts val="1134"/>
              </a:spcAft>
              <a:buSzPct val="75000"/>
              <a:buFont typeface="StarSymbol"/>
              <a:buChar char="–"/>
              <a:defRPr lang="fr-FR" sz="28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defRPr>
            </a:lvl2pPr>
            <a:lvl3pPr marL="1295999" marR="0" lvl="2" indent="-288000">
              <a:spcBef>
                <a:spcPts val="0"/>
              </a:spcBef>
              <a:spcAft>
                <a:spcPts val="850"/>
              </a:spcAft>
              <a:buSzPct val="45000"/>
              <a:buFont typeface="StarSymbol"/>
              <a:buChar char="●"/>
              <a:defRPr lang="fr-FR" sz="24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defRPr>
            </a:lvl3pPr>
            <a:lvl4pPr marL="1728000" marR="0" lvl="3" indent="-216000">
              <a:spcBef>
                <a:spcPts val="0"/>
              </a:spcBef>
              <a:spcAft>
                <a:spcPts val="567"/>
              </a:spcAft>
              <a:buSzPct val="75000"/>
              <a:buFont typeface="StarSymbol"/>
              <a:buChar char="–"/>
              <a:defRPr lang="fr-FR" sz="20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defRPr>
            </a:lvl4pPr>
            <a:lvl5pPr marL="2160000" marR="0" lvl="4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fr-FR" sz="20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defRPr>
            </a:lvl5pPr>
            <a:lvl6pPr marL="2592000" marR="0" lvl="5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fr-FR" sz="20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defRPr>
            </a:lvl6pPr>
            <a:lvl7pPr marL="3024000" marR="0" lvl="6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fr-FR" sz="20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defRPr>
            </a:lvl7pPr>
            <a:lvl8pPr marL="3456000" marR="0" lvl="7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fr-FR" sz="20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defRPr>
            </a:lvl8pPr>
            <a:lvl9pPr marL="3887999" marR="0" lvl="8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fr-FR" sz="20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 txBox="1">
            <a:spLocks noGrp="1"/>
          </p:cNvSpPr>
          <p:nvPr>
            <p:ph type="dt" sz="half" idx="2"/>
          </p:nvPr>
        </p:nvSpPr>
        <p:spPr>
          <a:xfrm>
            <a:off x="503999" y="6887160"/>
            <a:ext cx="2348280" cy="52128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Ctr="0"/>
          <a:lstStyle>
            <a:lvl1pPr lvl="0" rtl="0" hangingPunct="0">
              <a:buNone/>
              <a:tabLst/>
              <a:defRPr lang="fr-FR" sz="1400" kern="1200">
                <a:latin typeface="Times New Roman" pitchFamily="18"/>
                <a:ea typeface="Lucida Sans Unicode" pitchFamily="2"/>
                <a:cs typeface="Tahoma" pitchFamily="2"/>
              </a:defRPr>
            </a:lvl1pPr>
          </a:lstStyle>
          <a:p>
            <a:pPr lvl="0"/>
            <a:endParaRPr lang="fr-FR"/>
          </a:p>
        </p:txBody>
      </p:sp>
      <p:sp>
        <p:nvSpPr>
          <p:cNvPr id="5" name="Espace réservé du pied de page 4"/>
          <p:cNvSpPr txBox="1">
            <a:spLocks noGrp="1"/>
          </p:cNvSpPr>
          <p:nvPr>
            <p:ph type="ftr" sz="quarter" idx="3"/>
          </p:nvPr>
        </p:nvSpPr>
        <p:spPr>
          <a:xfrm>
            <a:off x="3447360" y="6887160"/>
            <a:ext cx="3195000" cy="52128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Ctr="0"/>
          <a:lstStyle>
            <a:lvl1pPr lvl="0" algn="ctr" rtl="0" hangingPunct="0">
              <a:buNone/>
              <a:tabLst/>
              <a:defRPr lang="fr-FR" sz="1400" kern="1200">
                <a:latin typeface="Times New Roman" pitchFamily="18"/>
                <a:ea typeface="Lucida Sans Unicode" pitchFamily="2"/>
                <a:cs typeface="Tahoma" pitchFamily="2"/>
              </a:defRPr>
            </a:lvl1pPr>
          </a:lstStyle>
          <a:p>
            <a:pPr lvl="0"/>
            <a:endParaRPr lang="fr-FR"/>
          </a:p>
        </p:txBody>
      </p:sp>
      <p:sp>
        <p:nvSpPr>
          <p:cNvPr id="6" name="Espace réservé du numéro de diapositive 5"/>
          <p:cNvSpPr txBox="1">
            <a:spLocks noGrp="1"/>
          </p:cNvSpPr>
          <p:nvPr>
            <p:ph type="sldNum" sz="quarter" idx="4"/>
          </p:nvPr>
        </p:nvSpPr>
        <p:spPr>
          <a:xfrm>
            <a:off x="7227360" y="6887160"/>
            <a:ext cx="2348280" cy="52128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Ctr="0"/>
          <a:lstStyle>
            <a:lvl1pPr lvl="0" algn="r" rtl="0" hangingPunct="0">
              <a:buNone/>
              <a:tabLst/>
              <a:defRPr lang="fr-FR" sz="1400" kern="1200">
                <a:latin typeface="Times New Roman" pitchFamily="18"/>
                <a:ea typeface="Lucida Sans Unicode" pitchFamily="2"/>
                <a:cs typeface="Tahoma" pitchFamily="2"/>
              </a:defRPr>
            </a:lvl1pPr>
          </a:lstStyle>
          <a:p>
            <a:pPr lvl="0"/>
            <a:fld id="{91ADC9DE-F039-4E78-8581-A512B42AEC8B}" type="slidenum"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xStyles>
    <p:titleStyle>
      <a:lvl1pPr algn="ctr" rtl="0" hangingPunct="0">
        <a:tabLst/>
        <a:defRPr lang="fr-FR" sz="2400" b="0" i="0" u="none" strike="noStrike" kern="1200">
          <a:ln>
            <a:noFill/>
          </a:ln>
          <a:latin typeface="Arial" pitchFamily="18"/>
          <a:ea typeface="Microsoft YaHei" pitchFamily="2"/>
          <a:cs typeface="Mangal" pitchFamily="2"/>
        </a:defRPr>
      </a:lvl1pPr>
    </p:titleStyle>
    <p:bodyStyle>
      <a:lvl1pPr marL="0" marR="0" indent="0" rtl="0" hangingPunct="0">
        <a:spcBef>
          <a:spcPts val="0"/>
        </a:spcBef>
        <a:spcAft>
          <a:spcPts val="1414"/>
        </a:spcAft>
        <a:tabLst/>
        <a:defRPr lang="fr-FR" sz="3200" b="0" i="0" u="none" strike="noStrike" kern="1200">
          <a:ln>
            <a:noFill/>
          </a:ln>
          <a:latin typeface="Arial" pitchFamily="18"/>
          <a:ea typeface="Microsoft YaHei" pitchFamily="2"/>
          <a:cs typeface="Mangal" pitchFamily="2"/>
        </a:defRPr>
      </a:lvl1pPr>
    </p:bodyStyle>
    <p:otherStyle/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BABED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05360" y="1893960"/>
            <a:ext cx="9674640" cy="5666040"/>
          </a:xfrm>
          <a:prstGeom prst="rect">
            <a:avLst/>
          </a:prstGeom>
          <a:solidFill>
            <a:srgbClr val="DDDDDD"/>
          </a:solidFill>
          <a:ln w="25400">
            <a:solidFill>
              <a:srgbClr val="C0C0C0"/>
            </a:solidFill>
            <a:prstDash val="solid"/>
          </a:ln>
        </p:spPr>
        <p:txBody>
          <a:bodyPr lIns="0" tIns="0" rIns="0" bIns="0" anchor="ctr" anchorCtr="1"/>
          <a:lstStyle/>
          <a:p>
            <a:pPr lvl="0" rtl="0" hangingPunct="0">
              <a:buNone/>
              <a:tabLst/>
            </a:pPr>
            <a:endParaRPr lang="fr-FR" sz="2400">
              <a:latin typeface="Thorndale" pitchFamily="18"/>
              <a:ea typeface="Lucida Sans Unicode" pitchFamily="2"/>
              <a:cs typeface="Tahoma" pitchFamily="2"/>
            </a:endParaRPr>
          </a:p>
        </p:txBody>
      </p:sp>
      <p:sp>
        <p:nvSpPr>
          <p:cNvPr id="3" name="Espace réservé du titre 2"/>
          <p:cNvSpPr txBox="1">
            <a:spLocks noGrp="1"/>
          </p:cNvSpPr>
          <p:nvPr>
            <p:ph type="title"/>
          </p:nvPr>
        </p:nvSpPr>
        <p:spPr>
          <a:xfrm>
            <a:off x="740879" y="555480"/>
            <a:ext cx="8607960" cy="126216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>
            <a:defPPr lvl="0">
              <a:buClr>
                <a:srgbClr val="000000"/>
              </a:buClr>
              <a:buSzPct val="45000"/>
              <a:buFont typeface="StarSymbol"/>
              <a:buNone/>
            </a:defPPr>
            <a:lvl1pPr lvl="0">
              <a:buClr>
                <a:srgbClr val="000000"/>
              </a:buClr>
              <a:buSzPct val="45000"/>
              <a:buFont typeface="StarSymbol"/>
              <a:buChar char=""/>
            </a:lvl1pPr>
            <a:lvl2pPr lvl="1">
              <a:buClr>
                <a:srgbClr val="000000"/>
              </a:buClr>
              <a:buSzPct val="45000"/>
              <a:buFont typeface="StarSymbol"/>
              <a:buChar char=""/>
            </a:lvl2pPr>
            <a:lvl3pPr lvl="2">
              <a:buClr>
                <a:srgbClr val="000000"/>
              </a:buClr>
              <a:buSzPct val="45000"/>
              <a:buFont typeface="StarSymbol"/>
              <a:buChar char=""/>
            </a:lvl3pPr>
            <a:lvl4pPr lvl="3">
              <a:buClr>
                <a:srgbClr val="000000"/>
              </a:buClr>
              <a:buSzPct val="45000"/>
              <a:buFont typeface="StarSymbol"/>
              <a:buChar char=""/>
            </a:lvl4pPr>
            <a:lvl5pPr lvl="4">
              <a:buClr>
                <a:srgbClr val="000000"/>
              </a:buClr>
              <a:buSzPct val="45000"/>
              <a:buFont typeface="StarSymbol"/>
              <a:buChar char=""/>
            </a:lvl5pPr>
            <a:lvl6pPr lvl="5">
              <a:buClr>
                <a:srgbClr val="000000"/>
              </a:buClr>
              <a:buSzPct val="45000"/>
              <a:buFont typeface="StarSymbol"/>
              <a:buChar char=""/>
            </a:lvl6pPr>
            <a:lvl7pPr lvl="6">
              <a:buClr>
                <a:srgbClr val="000000"/>
              </a:buClr>
              <a:buSzPct val="45000"/>
              <a:buFont typeface="StarSymbol"/>
              <a:buChar char=""/>
            </a:lvl7pPr>
            <a:lvl8pPr lvl="7">
              <a:buClr>
                <a:srgbClr val="000000"/>
              </a:buClr>
              <a:buSzPct val="45000"/>
              <a:buFont typeface="StarSymbol"/>
              <a:buChar char=""/>
            </a:lvl8pPr>
            <a:lvl9pPr lvl="8">
              <a:buClr>
                <a:srgbClr val="000000"/>
              </a:buClr>
              <a:buSzPct val="45000"/>
              <a:buFont typeface="StarSymbol"/>
              <a:buChar char=""/>
            </a:lvl9pPr>
          </a:lstStyle>
          <a:p>
            <a:endParaRPr lang="fr-FR"/>
          </a:p>
        </p:txBody>
      </p:sp>
      <p:sp>
        <p:nvSpPr>
          <p:cNvPr id="4" name="Espace réservé du texte 3"/>
          <p:cNvSpPr txBox="1">
            <a:spLocks noGrp="1"/>
          </p:cNvSpPr>
          <p:nvPr>
            <p:ph type="body" idx="1"/>
          </p:nvPr>
        </p:nvSpPr>
        <p:spPr>
          <a:xfrm>
            <a:off x="740879" y="2101680"/>
            <a:ext cx="8607960" cy="47624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>
            <a:defPPr marL="432000" marR="0" lvl="0" indent="-324000" algn="l">
              <a:spcBef>
                <a:spcPts val="0"/>
              </a:spcBef>
              <a:spcAft>
                <a:spcPts val="1417"/>
              </a:spcAft>
              <a:buClr>
                <a:srgbClr val="0E594D"/>
              </a:buClr>
              <a:buSzPct val="45000"/>
              <a:buFont typeface="StarSymbol"/>
              <a:buNone/>
              <a:defRPr lang="fr-FR" sz="2400" b="0" i="0" u="none" strike="noStrike">
                <a:ln>
                  <a:noFill/>
                </a:ln>
                <a:solidFill>
                  <a:srgbClr val="000000"/>
                </a:solidFill>
                <a:latin typeface="Albany" pitchFamily="34"/>
                <a:ea typeface="Lucida Sans Unicode" pitchFamily="2"/>
                <a:cs typeface="Tahoma" pitchFamily="2"/>
              </a:defRPr>
            </a:defPPr>
            <a:lvl1pPr marL="432000" marR="0" lvl="0" indent="-324000" algn="l">
              <a:spcBef>
                <a:spcPts val="0"/>
              </a:spcBef>
              <a:spcAft>
                <a:spcPts val="1417"/>
              </a:spcAft>
              <a:buClr>
                <a:srgbClr val="0E594D"/>
              </a:buClr>
              <a:buSzPct val="45000"/>
              <a:buFont typeface="StarSymbol"/>
              <a:buChar char="●"/>
              <a:defRPr lang="fr-FR" sz="2400" b="0" i="0" u="none" strike="noStrike">
                <a:ln>
                  <a:noFill/>
                </a:ln>
                <a:solidFill>
                  <a:srgbClr val="000000"/>
                </a:solidFill>
                <a:latin typeface="Albany" pitchFamily="34"/>
                <a:ea typeface="Lucida Sans Unicode" pitchFamily="2"/>
                <a:cs typeface="Tahoma" pitchFamily="2"/>
              </a:defRPr>
            </a:lvl1pPr>
            <a:lvl2pPr marL="864000" marR="0" lvl="1" indent="-288000" algn="l">
              <a:spcBef>
                <a:spcPts val="0"/>
              </a:spcBef>
              <a:spcAft>
                <a:spcPts val="1134"/>
              </a:spcAft>
              <a:buClr>
                <a:srgbClr val="000000"/>
              </a:buClr>
              <a:buSzPct val="75000"/>
              <a:buFont typeface="StarSymbol"/>
              <a:buChar char="–"/>
              <a:defRPr lang="fr-FR" sz="2800" b="0" i="0" u="none" strike="noStrike">
                <a:ln>
                  <a:noFill/>
                </a:ln>
                <a:solidFill>
                  <a:srgbClr val="000000"/>
                </a:solidFill>
                <a:latin typeface="Albany" pitchFamily="34"/>
                <a:ea typeface="Lucida Sans Unicode" pitchFamily="2"/>
                <a:cs typeface="Tahoma" pitchFamily="2"/>
              </a:defRPr>
            </a:lvl2pPr>
            <a:lvl3pPr marL="1296000" marR="0" lvl="2" indent="-216000" algn="l">
              <a:spcBef>
                <a:spcPts val="0"/>
              </a:spcBef>
              <a:spcAft>
                <a:spcPts val="850"/>
              </a:spcAft>
              <a:buClr>
                <a:srgbClr val="000000"/>
              </a:buClr>
              <a:buSzPct val="45000"/>
              <a:buFont typeface="StarSymbol"/>
              <a:buChar char="●"/>
              <a:defRPr lang="fr-FR" sz="2400" b="0" i="0" u="none" strike="noStrike">
                <a:ln>
                  <a:noFill/>
                </a:ln>
                <a:solidFill>
                  <a:srgbClr val="000000"/>
                </a:solidFill>
                <a:latin typeface="Albany" pitchFamily="34"/>
                <a:ea typeface="Lucida Sans Unicode" pitchFamily="2"/>
                <a:cs typeface="Tahoma" pitchFamily="2"/>
              </a:defRPr>
            </a:lvl3pPr>
            <a:lvl4pPr marL="1728000" marR="0" lvl="3" indent="-216000" algn="l">
              <a:spcBef>
                <a:spcPts val="0"/>
              </a:spcBef>
              <a:spcAft>
                <a:spcPts val="567"/>
              </a:spcAft>
              <a:buClr>
                <a:srgbClr val="000000"/>
              </a:buClr>
              <a:buSzPct val="75000"/>
              <a:buFont typeface="StarSymbol"/>
              <a:buChar char="–"/>
              <a:defRPr lang="fr-FR" sz="2000" b="0" i="0" u="none" strike="noStrike">
                <a:ln>
                  <a:noFill/>
                </a:ln>
                <a:solidFill>
                  <a:srgbClr val="000000"/>
                </a:solidFill>
                <a:latin typeface="Albany" pitchFamily="34"/>
                <a:ea typeface="Lucida Sans Unicode" pitchFamily="2"/>
                <a:cs typeface="Tahoma" pitchFamily="2"/>
              </a:defRPr>
            </a:lvl4pPr>
            <a:lvl5pPr marL="2160000" marR="0" lvl="4" indent="-216000" algn="l">
              <a:spcBef>
                <a:spcPts val="0"/>
              </a:spcBef>
              <a:spcAft>
                <a:spcPts val="283"/>
              </a:spcAft>
              <a:buClr>
                <a:srgbClr val="000000"/>
              </a:buClr>
              <a:buSzPct val="45000"/>
              <a:buFont typeface="StarSymbol"/>
              <a:buChar char="●"/>
              <a:defRPr lang="fr-FR" sz="2000" b="0" i="0" u="none" strike="noStrike">
                <a:ln>
                  <a:noFill/>
                </a:ln>
                <a:solidFill>
                  <a:srgbClr val="000000"/>
                </a:solidFill>
                <a:latin typeface="Albany" pitchFamily="34"/>
                <a:ea typeface="Lucida Sans Unicode" pitchFamily="2"/>
                <a:cs typeface="Tahoma" pitchFamily="2"/>
              </a:defRPr>
            </a:lvl5pPr>
            <a:lvl6pPr marL="2592000" marR="0" lvl="5" indent="-216000" algn="l">
              <a:spcBef>
                <a:spcPts val="0"/>
              </a:spcBef>
              <a:spcAft>
                <a:spcPts val="283"/>
              </a:spcAft>
              <a:buClr>
                <a:srgbClr val="000000"/>
              </a:buClr>
              <a:buSzPct val="45000"/>
              <a:buFont typeface="StarSymbol"/>
              <a:buChar char="●"/>
              <a:defRPr lang="fr-FR" sz="2000" b="0" i="0" u="none" strike="noStrike">
                <a:ln>
                  <a:noFill/>
                </a:ln>
                <a:solidFill>
                  <a:srgbClr val="000000"/>
                </a:solidFill>
                <a:latin typeface="Albany" pitchFamily="34"/>
                <a:ea typeface="Lucida Sans Unicode" pitchFamily="2"/>
                <a:cs typeface="Tahoma" pitchFamily="2"/>
              </a:defRPr>
            </a:lvl6pPr>
            <a:lvl7pPr marL="3024000" marR="0" lvl="6" indent="-216000" algn="l">
              <a:spcBef>
                <a:spcPts val="0"/>
              </a:spcBef>
              <a:spcAft>
                <a:spcPts val="283"/>
              </a:spcAft>
              <a:buClr>
                <a:srgbClr val="000000"/>
              </a:buClr>
              <a:buSzPct val="45000"/>
              <a:buFont typeface="StarSymbol"/>
              <a:buChar char="●"/>
              <a:defRPr lang="fr-FR" sz="2000" b="0" i="0" u="none" strike="noStrike">
                <a:ln>
                  <a:noFill/>
                </a:ln>
                <a:solidFill>
                  <a:srgbClr val="000000"/>
                </a:solidFill>
                <a:latin typeface="Albany" pitchFamily="34"/>
                <a:ea typeface="Lucida Sans Unicode" pitchFamily="2"/>
                <a:cs typeface="Tahoma" pitchFamily="2"/>
              </a:defRPr>
            </a:lvl7pPr>
            <a:lvl8pPr marL="3456000" marR="0" lvl="7" indent="-216000" algn="l">
              <a:spcBef>
                <a:spcPts val="0"/>
              </a:spcBef>
              <a:spcAft>
                <a:spcPts val="283"/>
              </a:spcAft>
              <a:buClr>
                <a:srgbClr val="000000"/>
              </a:buClr>
              <a:buSzPct val="45000"/>
              <a:buFont typeface="StarSymbol"/>
              <a:buChar char="●"/>
              <a:defRPr lang="fr-FR" sz="2000" b="0" i="0" u="none" strike="noStrike">
                <a:ln>
                  <a:noFill/>
                </a:ln>
                <a:solidFill>
                  <a:srgbClr val="000000"/>
                </a:solidFill>
                <a:latin typeface="Albany" pitchFamily="34"/>
                <a:ea typeface="Lucida Sans Unicode" pitchFamily="2"/>
                <a:cs typeface="Tahoma" pitchFamily="2"/>
              </a:defRPr>
            </a:lvl8pPr>
            <a:lvl9pPr marL="3887999" marR="0" lvl="8" indent="-216000" algn="l">
              <a:spcBef>
                <a:spcPts val="0"/>
              </a:spcBef>
              <a:spcAft>
                <a:spcPts val="283"/>
              </a:spcAft>
              <a:buClr>
                <a:srgbClr val="000000"/>
              </a:buClr>
              <a:buSzPct val="45000"/>
              <a:buFont typeface="StarSymbol"/>
              <a:buChar char="●"/>
              <a:defRPr lang="fr-FR" sz="2000" b="0" i="0" u="none" strike="noStrike">
                <a:ln>
                  <a:noFill/>
                </a:ln>
                <a:solidFill>
                  <a:srgbClr val="000000"/>
                </a:solidFill>
                <a:latin typeface="Albany" pitchFamily="34"/>
                <a:ea typeface="Lucida Sans Unicode" pitchFamily="2"/>
                <a:cs typeface="Tahoma" pitchFamily="2"/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181440" cy="918359"/>
          </a:xfrm>
          <a:prstGeom prst="rect">
            <a:avLst/>
          </a:prstGeom>
          <a:solidFill>
            <a:srgbClr val="125C8D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  <p:txBody>
          <a:bodyPr lIns="0" tIns="0" rIns="0" bIns="0" anchor="ctr" anchorCtr="1"/>
          <a:lstStyle/>
          <a:p>
            <a:pPr lvl="0" rtl="0" hangingPunct="0">
              <a:buNone/>
              <a:tabLst/>
            </a:pPr>
            <a:endParaRPr lang="fr-FR" sz="2400">
              <a:latin typeface="Thorndale" pitchFamily="18"/>
              <a:ea typeface="Lucida Sans Unicode" pitchFamily="2"/>
              <a:cs typeface="Tahoma" pitchFamily="2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0" y="2381399"/>
            <a:ext cx="181440" cy="918359"/>
          </a:xfrm>
          <a:prstGeom prst="rect">
            <a:avLst/>
          </a:prstGeom>
          <a:solidFill>
            <a:srgbClr val="125C8D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  <p:txBody>
          <a:bodyPr lIns="0" tIns="0" rIns="0" bIns="0" anchor="ctr" anchorCtr="1"/>
          <a:lstStyle/>
          <a:p>
            <a:pPr lvl="0" rtl="0" hangingPunct="0">
              <a:buNone/>
              <a:tabLst/>
            </a:pPr>
            <a:endParaRPr lang="fr-FR" sz="2400">
              <a:latin typeface="Thorndale" pitchFamily="18"/>
              <a:ea typeface="Lucida Sans Unicode" pitchFamily="2"/>
              <a:cs typeface="Tahoma" pitchFamily="2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0" y="1168560"/>
            <a:ext cx="181440" cy="918359"/>
          </a:xfrm>
          <a:prstGeom prst="rect">
            <a:avLst/>
          </a:prstGeom>
          <a:solidFill>
            <a:srgbClr val="125C8D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  <p:txBody>
          <a:bodyPr lIns="0" tIns="0" rIns="0" bIns="0" anchor="ctr" anchorCtr="1"/>
          <a:lstStyle/>
          <a:p>
            <a:pPr lvl="0" rtl="0" hangingPunct="0">
              <a:buNone/>
              <a:tabLst/>
            </a:pPr>
            <a:endParaRPr lang="fr-FR" sz="2400">
              <a:latin typeface="Thorndale" pitchFamily="18"/>
              <a:ea typeface="Lucida Sans Unicode" pitchFamily="2"/>
              <a:cs typeface="Tahoma" pitchFamily="2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xStyles>
    <p:titleStyle>
      <a:lvl1pPr algn="ctr" rtl="0" hangingPunct="0">
        <a:tabLst/>
        <a:defRPr lang="fr-FR" sz="2400" b="1" i="0" u="none" strike="noStrike">
          <a:ln>
            <a:noFill/>
          </a:ln>
          <a:solidFill>
            <a:srgbClr val="333333"/>
          </a:solidFill>
          <a:latin typeface="Albany" pitchFamily="34"/>
          <a:cs typeface="Tahoma" pitchFamily="2"/>
        </a:defRPr>
      </a:lvl1pPr>
    </p:titleStyle>
    <p:bodyStyle>
      <a:lvl1pPr marL="0" marR="0" indent="0" algn="l" rtl="0" hangingPunct="0">
        <a:spcBef>
          <a:spcPts val="0"/>
        </a:spcBef>
        <a:spcAft>
          <a:spcPts val="1417"/>
        </a:spcAft>
        <a:tabLst/>
        <a:defRPr lang="fr-FR" sz="2400" b="0" i="0" u="none" strike="noStrike">
          <a:ln>
            <a:noFill/>
          </a:ln>
          <a:solidFill>
            <a:srgbClr val="000000"/>
          </a:solidFill>
          <a:latin typeface="Albany" pitchFamily="34"/>
          <a:cs typeface="Tahoma" pitchFamily="2"/>
        </a:defRPr>
      </a:lvl1pPr>
    </p:bodyStyle>
    <p:otherStyle/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33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 txBox="1">
            <a:spLocks noGrp="1"/>
          </p:cNvSpPr>
          <p:nvPr>
            <p:ph type="title"/>
          </p:nvPr>
        </p:nvSpPr>
        <p:spPr>
          <a:xfrm>
            <a:off x="740879" y="282240"/>
            <a:ext cx="8607960" cy="126216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>
            <a:defPPr lvl="0">
              <a:buClr>
                <a:srgbClr val="000000"/>
              </a:buClr>
              <a:buSzPct val="45000"/>
              <a:buFont typeface="StarSymbol"/>
              <a:buNone/>
            </a:defPPr>
            <a:lvl1pPr lvl="0">
              <a:buClr>
                <a:srgbClr val="000000"/>
              </a:buClr>
              <a:buSzPct val="45000"/>
              <a:buFont typeface="StarSymbol"/>
              <a:buChar char=""/>
            </a:lvl1pPr>
            <a:lvl2pPr lvl="1">
              <a:buClr>
                <a:srgbClr val="000000"/>
              </a:buClr>
              <a:buSzPct val="45000"/>
              <a:buFont typeface="StarSymbol"/>
              <a:buChar char=""/>
            </a:lvl2pPr>
            <a:lvl3pPr lvl="2">
              <a:buClr>
                <a:srgbClr val="000000"/>
              </a:buClr>
              <a:buSzPct val="45000"/>
              <a:buFont typeface="StarSymbol"/>
              <a:buChar char=""/>
            </a:lvl3pPr>
            <a:lvl4pPr lvl="3">
              <a:buClr>
                <a:srgbClr val="000000"/>
              </a:buClr>
              <a:buSzPct val="45000"/>
              <a:buFont typeface="StarSymbol"/>
              <a:buChar char=""/>
            </a:lvl4pPr>
            <a:lvl5pPr lvl="4">
              <a:buClr>
                <a:srgbClr val="000000"/>
              </a:buClr>
              <a:buSzPct val="45000"/>
              <a:buFont typeface="StarSymbol"/>
              <a:buChar char=""/>
            </a:lvl5pPr>
            <a:lvl6pPr lvl="5">
              <a:buClr>
                <a:srgbClr val="000000"/>
              </a:buClr>
              <a:buSzPct val="45000"/>
              <a:buFont typeface="StarSymbol"/>
              <a:buChar char=""/>
            </a:lvl6pPr>
            <a:lvl7pPr lvl="6">
              <a:buClr>
                <a:srgbClr val="000000"/>
              </a:buClr>
              <a:buSzPct val="45000"/>
              <a:buFont typeface="StarSymbol"/>
              <a:buChar char=""/>
            </a:lvl7pPr>
            <a:lvl8pPr lvl="7">
              <a:buClr>
                <a:srgbClr val="000000"/>
              </a:buClr>
              <a:buSzPct val="45000"/>
              <a:buFont typeface="StarSymbol"/>
              <a:buChar char=""/>
            </a:lvl8pPr>
            <a:lvl9pPr lvl="8">
              <a:buClr>
                <a:srgbClr val="000000"/>
              </a:buClr>
              <a:buSzPct val="45000"/>
              <a:buFont typeface="StarSymbol"/>
              <a:buChar char=""/>
            </a:lvl9pPr>
          </a:lstStyle>
          <a:p>
            <a:endParaRPr lang="fr-FR"/>
          </a:p>
        </p:txBody>
      </p:sp>
      <p:sp>
        <p:nvSpPr>
          <p:cNvPr id="3" name="Espace réservé du texte 2"/>
          <p:cNvSpPr txBox="1">
            <a:spLocks noGrp="1"/>
          </p:cNvSpPr>
          <p:nvPr>
            <p:ph type="body" idx="1"/>
          </p:nvPr>
        </p:nvSpPr>
        <p:spPr>
          <a:xfrm>
            <a:off x="740879" y="1963080"/>
            <a:ext cx="8772480" cy="493703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>
            <a:defPPr marL="432000" marR="0" lvl="0" indent="-324000" algn="l">
              <a:spcBef>
                <a:spcPts val="0"/>
              </a:spcBef>
              <a:spcAft>
                <a:spcPts val="1417"/>
              </a:spcAft>
              <a:buClr>
                <a:srgbClr val="E6E6E6"/>
              </a:buClr>
              <a:buSzPct val="45000"/>
              <a:buFont typeface="StarSymbol"/>
              <a:buNone/>
              <a:defRPr lang="fr-FR" sz="2400" b="0" i="0" u="none" strike="noStrike">
                <a:ln>
                  <a:noFill/>
                </a:ln>
                <a:solidFill>
                  <a:srgbClr val="E6E6E6"/>
                </a:solidFill>
                <a:latin typeface="Thorndale" pitchFamily="18"/>
                <a:ea typeface="Lucida Sans Unicode" pitchFamily="2"/>
                <a:cs typeface="Tahoma" pitchFamily="2"/>
              </a:defRPr>
            </a:defPPr>
            <a:lvl1pPr marL="432000" marR="0" lvl="0" indent="-324000" algn="l">
              <a:spcBef>
                <a:spcPts val="0"/>
              </a:spcBef>
              <a:spcAft>
                <a:spcPts val="1417"/>
              </a:spcAft>
              <a:buClr>
                <a:srgbClr val="E6E6E6"/>
              </a:buClr>
              <a:buSzPct val="45000"/>
              <a:buFont typeface="StarSymbol"/>
              <a:buChar char="●"/>
              <a:defRPr lang="fr-FR" sz="2400" b="0" i="0" u="none" strike="noStrike">
                <a:ln>
                  <a:noFill/>
                </a:ln>
                <a:solidFill>
                  <a:srgbClr val="E6E6E6"/>
                </a:solidFill>
                <a:latin typeface="Thorndale" pitchFamily="18"/>
                <a:ea typeface="Lucida Sans Unicode" pitchFamily="2"/>
                <a:cs typeface="Tahoma" pitchFamily="2"/>
              </a:defRPr>
            </a:lvl1pPr>
            <a:lvl2pPr marL="864000" marR="0" lvl="1" indent="-288000" algn="l">
              <a:spcBef>
                <a:spcPts val="0"/>
              </a:spcBef>
              <a:spcAft>
                <a:spcPts val="1134"/>
              </a:spcAft>
              <a:buClr>
                <a:srgbClr val="E6E6E6"/>
              </a:buClr>
              <a:buSzPct val="75000"/>
              <a:buFont typeface="StarSymbol"/>
              <a:buChar char="–"/>
              <a:defRPr lang="fr-FR" sz="2800" b="0" i="0" u="none" strike="noStrike">
                <a:ln>
                  <a:noFill/>
                </a:ln>
                <a:solidFill>
                  <a:srgbClr val="E6E6E6"/>
                </a:solidFill>
                <a:latin typeface="Thorndale" pitchFamily="18"/>
                <a:ea typeface="Lucida Sans Unicode" pitchFamily="2"/>
                <a:cs typeface="Tahoma" pitchFamily="2"/>
              </a:defRPr>
            </a:lvl2pPr>
            <a:lvl3pPr marL="1296000" marR="0" lvl="2" indent="-216000" algn="l">
              <a:spcBef>
                <a:spcPts val="0"/>
              </a:spcBef>
              <a:spcAft>
                <a:spcPts val="850"/>
              </a:spcAft>
              <a:buClr>
                <a:srgbClr val="E6E6E6"/>
              </a:buClr>
              <a:buSzPct val="45000"/>
              <a:buFont typeface="StarSymbol"/>
              <a:buChar char="●"/>
              <a:defRPr lang="fr-FR" sz="2400" b="0" i="0" u="none" strike="noStrike">
                <a:ln>
                  <a:noFill/>
                </a:ln>
                <a:solidFill>
                  <a:srgbClr val="E6E6E6"/>
                </a:solidFill>
                <a:latin typeface="Thorndale" pitchFamily="18"/>
                <a:ea typeface="Lucida Sans Unicode" pitchFamily="2"/>
                <a:cs typeface="Tahoma" pitchFamily="2"/>
              </a:defRPr>
            </a:lvl3pPr>
            <a:lvl4pPr marL="1728000" marR="0" lvl="3" indent="-216000" algn="l">
              <a:spcBef>
                <a:spcPts val="0"/>
              </a:spcBef>
              <a:spcAft>
                <a:spcPts val="567"/>
              </a:spcAft>
              <a:buClr>
                <a:srgbClr val="E6E6E6"/>
              </a:buClr>
              <a:buSzPct val="75000"/>
              <a:buFont typeface="StarSymbol"/>
              <a:buChar char="–"/>
              <a:defRPr lang="fr-FR" sz="2000" b="0" i="0" u="none" strike="noStrike">
                <a:ln>
                  <a:noFill/>
                </a:ln>
                <a:solidFill>
                  <a:srgbClr val="E6E6E6"/>
                </a:solidFill>
                <a:latin typeface="Thorndale" pitchFamily="18"/>
                <a:ea typeface="Lucida Sans Unicode" pitchFamily="2"/>
                <a:cs typeface="Tahoma" pitchFamily="2"/>
              </a:defRPr>
            </a:lvl4pPr>
            <a:lvl5pPr marL="2160000" marR="0" lvl="4" indent="-216000" algn="l">
              <a:spcBef>
                <a:spcPts val="0"/>
              </a:spcBef>
              <a:spcAft>
                <a:spcPts val="283"/>
              </a:spcAft>
              <a:buClr>
                <a:srgbClr val="E6E6E6"/>
              </a:buClr>
              <a:buSzPct val="45000"/>
              <a:buFont typeface="StarSymbol"/>
              <a:buChar char="●"/>
              <a:defRPr lang="fr-FR" sz="2000" b="0" i="0" u="none" strike="noStrike">
                <a:ln>
                  <a:noFill/>
                </a:ln>
                <a:solidFill>
                  <a:srgbClr val="E6E6E6"/>
                </a:solidFill>
                <a:latin typeface="Thorndale" pitchFamily="18"/>
                <a:ea typeface="Lucida Sans Unicode" pitchFamily="2"/>
                <a:cs typeface="Tahoma" pitchFamily="2"/>
              </a:defRPr>
            </a:lvl5pPr>
            <a:lvl6pPr marL="2592000" marR="0" lvl="5" indent="-216000" algn="l">
              <a:spcBef>
                <a:spcPts val="0"/>
              </a:spcBef>
              <a:spcAft>
                <a:spcPts val="283"/>
              </a:spcAft>
              <a:buClr>
                <a:srgbClr val="E6E6E6"/>
              </a:buClr>
              <a:buSzPct val="45000"/>
              <a:buFont typeface="StarSymbol"/>
              <a:buChar char="●"/>
              <a:defRPr lang="fr-FR" sz="2000" b="0" i="0" u="none" strike="noStrike">
                <a:ln>
                  <a:noFill/>
                </a:ln>
                <a:solidFill>
                  <a:srgbClr val="E6E6E6"/>
                </a:solidFill>
                <a:latin typeface="Thorndale" pitchFamily="18"/>
                <a:ea typeface="Lucida Sans Unicode" pitchFamily="2"/>
                <a:cs typeface="Tahoma" pitchFamily="2"/>
              </a:defRPr>
            </a:lvl6pPr>
            <a:lvl7pPr marL="3024000" marR="0" lvl="6" indent="-216000" algn="l">
              <a:spcBef>
                <a:spcPts val="0"/>
              </a:spcBef>
              <a:spcAft>
                <a:spcPts val="283"/>
              </a:spcAft>
              <a:buClr>
                <a:srgbClr val="E6E6E6"/>
              </a:buClr>
              <a:buSzPct val="45000"/>
              <a:buFont typeface="StarSymbol"/>
              <a:buChar char="●"/>
              <a:defRPr lang="fr-FR" sz="2000" b="0" i="0" u="none" strike="noStrike">
                <a:ln>
                  <a:noFill/>
                </a:ln>
                <a:solidFill>
                  <a:srgbClr val="E6E6E6"/>
                </a:solidFill>
                <a:latin typeface="Thorndale" pitchFamily="18"/>
                <a:ea typeface="Lucida Sans Unicode" pitchFamily="2"/>
                <a:cs typeface="Tahoma" pitchFamily="2"/>
              </a:defRPr>
            </a:lvl7pPr>
            <a:lvl8pPr marL="3456000" marR="0" lvl="7" indent="-216000" algn="l">
              <a:spcBef>
                <a:spcPts val="0"/>
              </a:spcBef>
              <a:spcAft>
                <a:spcPts val="283"/>
              </a:spcAft>
              <a:buClr>
                <a:srgbClr val="E6E6E6"/>
              </a:buClr>
              <a:buSzPct val="45000"/>
              <a:buFont typeface="StarSymbol"/>
              <a:buChar char="●"/>
              <a:defRPr lang="fr-FR" sz="2000" b="0" i="0" u="none" strike="noStrike">
                <a:ln>
                  <a:noFill/>
                </a:ln>
                <a:solidFill>
                  <a:srgbClr val="E6E6E6"/>
                </a:solidFill>
                <a:latin typeface="Thorndale" pitchFamily="18"/>
                <a:ea typeface="Lucida Sans Unicode" pitchFamily="2"/>
                <a:cs typeface="Tahoma" pitchFamily="2"/>
              </a:defRPr>
            </a:lvl8pPr>
            <a:lvl9pPr marL="3887999" marR="0" lvl="8" indent="-216000" algn="l">
              <a:spcBef>
                <a:spcPts val="0"/>
              </a:spcBef>
              <a:spcAft>
                <a:spcPts val="283"/>
              </a:spcAft>
              <a:buClr>
                <a:srgbClr val="E6E6E6"/>
              </a:buClr>
              <a:buSzPct val="45000"/>
              <a:buFont typeface="StarSymbol"/>
              <a:buChar char="●"/>
              <a:defRPr lang="fr-FR" sz="2000" b="0" i="0" u="none" strike="noStrike">
                <a:ln>
                  <a:noFill/>
                </a:ln>
                <a:solidFill>
                  <a:srgbClr val="E6E6E6"/>
                </a:solidFill>
                <a:latin typeface="Thorndale" pitchFamily="18"/>
                <a:ea typeface="Lucida Sans Unicode" pitchFamily="2"/>
                <a:cs typeface="Tahoma" pitchFamily="2"/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3"/>
          <p:cNvSpPr/>
          <p:nvPr/>
        </p:nvSpPr>
        <p:spPr>
          <a:xfrm>
            <a:off x="725039" y="7076880"/>
            <a:ext cx="9354959" cy="96480"/>
          </a:xfrm>
          <a:prstGeom prst="rect">
            <a:avLst/>
          </a:prstGeom>
          <a:solidFill>
            <a:srgbClr val="FF9966"/>
          </a:solidFill>
          <a:ln>
            <a:noFill/>
            <a:prstDash val="solid"/>
          </a:ln>
        </p:spPr>
        <p:txBody>
          <a:bodyPr vert="horz" wrap="none" lIns="90000" tIns="45000" rIns="90000" bIns="45000" anchor="ctr" anchorCtr="1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fr-FR" sz="1800" b="0" i="0" u="none" strike="noStrike" kern="1200">
              <a:ln>
                <a:noFill/>
              </a:ln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987919" y="7289279"/>
            <a:ext cx="8092079" cy="96480"/>
          </a:xfrm>
          <a:prstGeom prst="rect">
            <a:avLst/>
          </a:prstGeom>
          <a:solidFill>
            <a:srgbClr val="FF9966"/>
          </a:solidFill>
          <a:ln>
            <a:noFill/>
            <a:prstDash val="solid"/>
          </a:ln>
        </p:spPr>
        <p:txBody>
          <a:bodyPr vert="horz" wrap="none" lIns="90000" tIns="45000" rIns="90000" bIns="45000" anchor="ctr" anchorCtr="1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fr-FR" sz="1800" b="0" i="0" u="none" strike="noStrike" kern="1200">
              <a:ln>
                <a:noFill/>
              </a:ln>
              <a:latin typeface="Arial" pitchFamily="18"/>
              <a:ea typeface="Microsoft YaHei" pitchFamily="2"/>
              <a:cs typeface="Mangal" pitchFamily="2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xStyles>
    <p:titleStyle>
      <a:lvl1pPr algn="l" rtl="0" hangingPunct="0">
        <a:tabLst/>
        <a:defRPr lang="fr-FR" sz="2400" b="1" i="1" u="none" strike="noStrike">
          <a:ln>
            <a:noFill/>
          </a:ln>
          <a:solidFill>
            <a:srgbClr val="FF9966"/>
          </a:solidFill>
          <a:latin typeface="Albany" pitchFamily="34"/>
          <a:cs typeface="Tahoma" pitchFamily="2"/>
        </a:defRPr>
      </a:lvl1pPr>
    </p:titleStyle>
    <p:bodyStyle>
      <a:lvl1pPr marL="0" marR="0" indent="0" algn="l" rtl="0" hangingPunct="0">
        <a:spcBef>
          <a:spcPts val="0"/>
        </a:spcBef>
        <a:spcAft>
          <a:spcPts val="1417"/>
        </a:spcAft>
        <a:tabLst/>
        <a:defRPr lang="fr-FR" sz="2400" b="0" i="0" u="none" strike="noStrike">
          <a:ln>
            <a:noFill/>
          </a:ln>
          <a:solidFill>
            <a:srgbClr val="E6E6E6"/>
          </a:solidFill>
          <a:latin typeface="Thorndale" pitchFamily="18"/>
          <a:cs typeface="Tahoma" pitchFamily="2"/>
        </a:defRPr>
      </a:lvl1pPr>
    </p:bodyStyle>
    <p:otherStyle/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9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9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9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9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9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9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9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9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 txBox="1">
            <a:spLocks noGrp="1"/>
          </p:cNvSpPr>
          <p:nvPr>
            <p:ph type="title" idx="4294967295"/>
          </p:nvPr>
        </p:nvSpPr>
        <p:spPr/>
        <p:txBody>
          <a:bodyPr>
            <a:spAutoFit/>
          </a:bodyPr>
          <a:lstStyle>
            <a:defPPr lvl="0">
              <a:buClr>
                <a:srgbClr val="000000"/>
              </a:buClr>
              <a:buSzPct val="45000"/>
              <a:buFont typeface="StarSymbol"/>
              <a:buNone/>
            </a:defPPr>
            <a:lvl1pPr lvl="0">
              <a:buClr>
                <a:srgbClr val="000000"/>
              </a:buClr>
              <a:buSzPct val="45000"/>
              <a:buFont typeface="StarSymbol"/>
              <a:buChar char=""/>
            </a:lvl1pPr>
            <a:lvl2pPr lvl="1">
              <a:buClr>
                <a:srgbClr val="000000"/>
              </a:buClr>
              <a:buSzPct val="45000"/>
              <a:buFont typeface="StarSymbol"/>
              <a:buChar char=""/>
            </a:lvl2pPr>
            <a:lvl3pPr lvl="2">
              <a:buClr>
                <a:srgbClr val="000000"/>
              </a:buClr>
              <a:buSzPct val="45000"/>
              <a:buFont typeface="StarSymbol"/>
              <a:buChar char=""/>
            </a:lvl3pPr>
            <a:lvl4pPr lvl="3">
              <a:buClr>
                <a:srgbClr val="000000"/>
              </a:buClr>
              <a:buSzPct val="45000"/>
              <a:buFont typeface="StarSymbol"/>
              <a:buChar char=""/>
            </a:lvl4pPr>
            <a:lvl5pPr lvl="4">
              <a:buClr>
                <a:srgbClr val="000000"/>
              </a:buClr>
              <a:buSzPct val="45000"/>
              <a:buFont typeface="StarSymbol"/>
              <a:buChar char=""/>
            </a:lvl5pPr>
            <a:lvl6pPr lvl="5">
              <a:buClr>
                <a:srgbClr val="000000"/>
              </a:buClr>
              <a:buSzPct val="45000"/>
              <a:buFont typeface="StarSymbol"/>
              <a:buChar char=""/>
            </a:lvl6pPr>
            <a:lvl7pPr lvl="6">
              <a:buClr>
                <a:srgbClr val="000000"/>
              </a:buClr>
              <a:buSzPct val="45000"/>
              <a:buFont typeface="StarSymbol"/>
              <a:buChar char=""/>
            </a:lvl7pPr>
            <a:lvl8pPr lvl="7">
              <a:buClr>
                <a:srgbClr val="000000"/>
              </a:buClr>
              <a:buSzPct val="45000"/>
              <a:buFont typeface="StarSymbol"/>
              <a:buChar char=""/>
            </a:lvl8pPr>
            <a:lvl9pPr lvl="8">
              <a:buClr>
                <a:srgbClr val="000000"/>
              </a:buClr>
              <a:buSzPct val="45000"/>
              <a:buFont typeface="StarSymbol"/>
              <a:buChar char=""/>
            </a:lvl9pPr>
          </a:lstStyle>
          <a:p>
            <a:pPr lvl="0" algn="ctr">
              <a:buNone/>
            </a:pPr>
            <a:r>
              <a:rPr lang="fr-FR"/>
              <a:t>Classe de troisième du collège d'Île Rousse</a:t>
            </a:r>
            <a:br>
              <a:rPr lang="fr-FR"/>
            </a:br>
            <a:r>
              <a:rPr lang="fr-FR"/>
              <a:t>Imprimantes 3D et développement durable</a:t>
            </a:r>
          </a:p>
        </p:txBody>
      </p:sp>
      <p:sp>
        <p:nvSpPr>
          <p:cNvPr id="3" name="Sous-titre 2"/>
          <p:cNvSpPr txBox="1">
            <a:spLocks noGrp="1"/>
          </p:cNvSpPr>
          <p:nvPr>
            <p:ph type="subTitle" idx="4294967295"/>
          </p:nvPr>
        </p:nvSpPr>
        <p:spPr/>
        <p:txBody>
          <a:bodyPr anchor="ctr">
            <a:spAutoFit/>
          </a:bodyPr>
          <a:lstStyle>
            <a:defPPr lvl="0">
              <a:buClr>
                <a:srgbClr val="000000"/>
              </a:buClr>
              <a:buSzPct val="45000"/>
              <a:buFont typeface="StarSymbol"/>
              <a:buNone/>
            </a:defPPr>
            <a:lvl1pPr lvl="0">
              <a:buClr>
                <a:srgbClr val="000000"/>
              </a:buClr>
              <a:buSzPct val="45000"/>
              <a:buFont typeface="StarSymbol"/>
              <a:buChar char="●"/>
            </a:lvl1pPr>
            <a:lvl2pPr lvl="1">
              <a:buClr>
                <a:srgbClr val="000000"/>
              </a:buClr>
              <a:buSzPct val="45000"/>
              <a:buFont typeface="StarSymbol"/>
              <a:buChar char="●"/>
            </a:lvl2pPr>
            <a:lvl3pPr lvl="2">
              <a:buClr>
                <a:srgbClr val="000000"/>
              </a:buClr>
              <a:buSzPct val="45000"/>
              <a:buFont typeface="StarSymbol"/>
              <a:buChar char="●"/>
            </a:lvl3pPr>
            <a:lvl4pPr lvl="3">
              <a:buClr>
                <a:srgbClr val="000000"/>
              </a:buClr>
              <a:buSzPct val="45000"/>
              <a:buFont typeface="StarSymbol"/>
              <a:buChar char="●"/>
            </a:lvl4pPr>
            <a:lvl5pPr lvl="4">
              <a:buClr>
                <a:srgbClr val="000000"/>
              </a:buClr>
              <a:buSzPct val="45000"/>
              <a:buFont typeface="StarSymbol"/>
              <a:buChar char="●"/>
            </a:lvl5pPr>
            <a:lvl6pPr lvl="5">
              <a:buClr>
                <a:srgbClr val="000000"/>
              </a:buClr>
              <a:buSzPct val="45000"/>
              <a:buFont typeface="StarSymbol"/>
              <a:buChar char="●"/>
            </a:lvl6pPr>
            <a:lvl7pPr lvl="6">
              <a:buClr>
                <a:srgbClr val="000000"/>
              </a:buClr>
              <a:buSzPct val="45000"/>
              <a:buFont typeface="StarSymbol"/>
              <a:buChar char="●"/>
            </a:lvl7pPr>
            <a:lvl8pPr lvl="7">
              <a:buClr>
                <a:srgbClr val="000000"/>
              </a:buClr>
              <a:buSzPct val="45000"/>
              <a:buFont typeface="StarSymbol"/>
              <a:buChar char="●"/>
            </a:lvl8pPr>
            <a:lvl9pPr lvl="8">
              <a:buClr>
                <a:srgbClr val="000000"/>
              </a:buClr>
              <a:buSzPct val="45000"/>
              <a:buFont typeface="StarSymbol"/>
              <a:buChar char="●"/>
            </a:lvl9pPr>
          </a:lstStyle>
          <a:p>
            <a:pPr marL="216000" lvl="0" indent="-216000" algn="ctr">
              <a:buNone/>
            </a:pPr>
            <a:r>
              <a:rPr lang="fr-FR">
                <a:solidFill>
                  <a:srgbClr val="CCCCCC"/>
                </a:solidFill>
              </a:rPr>
              <a:t>Oui, les imprimantes 3D peuvent participer au développement durable !</a:t>
            </a:r>
          </a:p>
          <a:p>
            <a:pPr marL="216000" lvl="0" indent="-216000" algn="ctr">
              <a:buNone/>
            </a:pPr>
            <a:endParaRPr lang="fr-FR">
              <a:solidFill>
                <a:srgbClr val="CCCCCC"/>
              </a:solidFill>
            </a:endParaRPr>
          </a:p>
          <a:p>
            <a:pPr marL="216000" lvl="0" indent="-216000" algn="ctr">
              <a:buNone/>
            </a:pPr>
            <a:endParaRPr lang="fr-FR">
              <a:solidFill>
                <a:srgbClr val="CCCCCC"/>
              </a:solidFill>
            </a:endParaRPr>
          </a:p>
        </p:txBody>
      </p:sp>
    </p:spTree>
  </p:cSld>
  <p:clrMapOvr>
    <a:masterClrMapping/>
  </p:clrMapOvr>
  <p:transition spd="slow" advTm="10000">
    <p:wheel spokes="2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 txBox="1">
            <a:spLocks noGrp="1"/>
          </p:cNvSpPr>
          <p:nvPr>
            <p:ph type="title" idx="4294967295"/>
          </p:nvPr>
        </p:nvSpPr>
        <p:spPr/>
        <p:txBody>
          <a:bodyPr/>
          <a:lstStyle>
            <a:defPPr lvl="0">
              <a:buClr>
                <a:srgbClr val="000000"/>
              </a:buClr>
              <a:buSzPct val="45000"/>
              <a:buFont typeface="StarSymbol"/>
              <a:buNone/>
            </a:defPPr>
            <a:lvl1pPr lvl="0">
              <a:buClr>
                <a:srgbClr val="000000"/>
              </a:buClr>
              <a:buSzPct val="45000"/>
              <a:buFont typeface="StarSymbol"/>
              <a:buChar char=""/>
            </a:lvl1pPr>
            <a:lvl2pPr lvl="1">
              <a:buClr>
                <a:srgbClr val="000000"/>
              </a:buClr>
              <a:buSzPct val="45000"/>
              <a:buFont typeface="StarSymbol"/>
              <a:buChar char=""/>
            </a:lvl2pPr>
            <a:lvl3pPr lvl="2">
              <a:buClr>
                <a:srgbClr val="000000"/>
              </a:buClr>
              <a:buSzPct val="45000"/>
              <a:buFont typeface="StarSymbol"/>
              <a:buChar char=""/>
            </a:lvl3pPr>
            <a:lvl4pPr lvl="3">
              <a:buClr>
                <a:srgbClr val="000000"/>
              </a:buClr>
              <a:buSzPct val="45000"/>
              <a:buFont typeface="StarSymbol"/>
              <a:buChar char=""/>
            </a:lvl4pPr>
            <a:lvl5pPr lvl="4">
              <a:buClr>
                <a:srgbClr val="000000"/>
              </a:buClr>
              <a:buSzPct val="45000"/>
              <a:buFont typeface="StarSymbol"/>
              <a:buChar char=""/>
            </a:lvl5pPr>
            <a:lvl6pPr lvl="5">
              <a:buClr>
                <a:srgbClr val="000000"/>
              </a:buClr>
              <a:buSzPct val="45000"/>
              <a:buFont typeface="StarSymbol"/>
              <a:buChar char=""/>
            </a:lvl6pPr>
            <a:lvl7pPr lvl="6">
              <a:buClr>
                <a:srgbClr val="000000"/>
              </a:buClr>
              <a:buSzPct val="45000"/>
              <a:buFont typeface="StarSymbol"/>
              <a:buChar char=""/>
            </a:lvl7pPr>
            <a:lvl8pPr lvl="7">
              <a:buClr>
                <a:srgbClr val="000000"/>
              </a:buClr>
              <a:buSzPct val="45000"/>
              <a:buFont typeface="StarSymbol"/>
              <a:buChar char=""/>
            </a:lvl8pPr>
            <a:lvl9pPr lvl="8">
              <a:buClr>
                <a:srgbClr val="000000"/>
              </a:buClr>
              <a:buSzPct val="45000"/>
              <a:buFont typeface="StarSymbol"/>
              <a:buChar char=""/>
            </a:lvl9pPr>
          </a:lstStyle>
          <a:p>
            <a:pPr lvl="0" algn="ctr">
              <a:buNone/>
            </a:pPr>
            <a:r>
              <a:rPr lang="fr-FR"/>
              <a:t>Classe de troisième du collège d'Île Rousse</a:t>
            </a:r>
            <a:br>
              <a:rPr lang="fr-FR"/>
            </a:br>
            <a:r>
              <a:rPr lang="fr-FR"/>
              <a:t>Imprimantes 3D et développement durable</a:t>
            </a:r>
          </a:p>
        </p:txBody>
      </p:sp>
      <p:sp>
        <p:nvSpPr>
          <p:cNvPr id="3" name="Espace réservé du texte 2"/>
          <p:cNvSpPr txBox="1">
            <a:spLocks noGrp="1"/>
          </p:cNvSpPr>
          <p:nvPr>
            <p:ph type="body" idx="4294967295"/>
          </p:nvPr>
        </p:nvSpPr>
        <p:spPr/>
        <p:txBody>
          <a:bodyPr/>
          <a:lstStyle>
            <a:defPPr marL="432000" marR="0" lvl="0" indent="-324000" algn="l">
              <a:spcBef>
                <a:spcPts val="0"/>
              </a:spcBef>
              <a:spcAft>
                <a:spcPts val="1417"/>
              </a:spcAft>
              <a:buClr>
                <a:srgbClr val="E6E6E6"/>
              </a:buClr>
              <a:buSzPct val="45000"/>
              <a:buFont typeface="StarSymbol"/>
              <a:buNone/>
              <a:defRPr lang="fr-FR" sz="2400" b="0" i="0" u="none" strike="noStrike">
                <a:ln>
                  <a:noFill/>
                </a:ln>
                <a:solidFill>
                  <a:srgbClr val="E6E6E6"/>
                </a:solidFill>
                <a:latin typeface="Thorndale" pitchFamily="18"/>
                <a:ea typeface="Lucida Sans Unicode" pitchFamily="2"/>
                <a:cs typeface="Tahoma" pitchFamily="2"/>
              </a:defRPr>
            </a:defPPr>
            <a:lvl1pPr marL="432000" marR="0" lvl="0" indent="-324000" algn="l">
              <a:spcBef>
                <a:spcPts val="0"/>
              </a:spcBef>
              <a:spcAft>
                <a:spcPts val="1417"/>
              </a:spcAft>
              <a:buClr>
                <a:srgbClr val="E6E6E6"/>
              </a:buClr>
              <a:buSzPct val="45000"/>
              <a:buFont typeface="StarSymbol"/>
              <a:buChar char="●"/>
              <a:defRPr lang="fr-FR" sz="2400" b="0" i="0" u="none" strike="noStrike">
                <a:ln>
                  <a:noFill/>
                </a:ln>
                <a:solidFill>
                  <a:srgbClr val="E6E6E6"/>
                </a:solidFill>
                <a:latin typeface="Thorndale" pitchFamily="18"/>
                <a:ea typeface="Lucida Sans Unicode" pitchFamily="2"/>
                <a:cs typeface="Tahoma" pitchFamily="2"/>
              </a:defRPr>
            </a:lvl1pPr>
            <a:lvl2pPr marL="864000" marR="0" lvl="1" indent="-288000" algn="l">
              <a:spcBef>
                <a:spcPts val="0"/>
              </a:spcBef>
              <a:spcAft>
                <a:spcPts val="1134"/>
              </a:spcAft>
              <a:buClr>
                <a:srgbClr val="E6E6E6"/>
              </a:buClr>
              <a:buSzPct val="75000"/>
              <a:buFont typeface="StarSymbol"/>
              <a:buChar char="–"/>
              <a:defRPr lang="fr-FR" sz="2800" b="0" i="0" u="none" strike="noStrike">
                <a:ln>
                  <a:noFill/>
                </a:ln>
                <a:solidFill>
                  <a:srgbClr val="E6E6E6"/>
                </a:solidFill>
                <a:latin typeface="Thorndale" pitchFamily="18"/>
                <a:ea typeface="Lucida Sans Unicode" pitchFamily="2"/>
                <a:cs typeface="Tahoma" pitchFamily="2"/>
              </a:defRPr>
            </a:lvl2pPr>
            <a:lvl3pPr marL="1296000" marR="0" lvl="2" indent="-216000" algn="l">
              <a:spcBef>
                <a:spcPts val="0"/>
              </a:spcBef>
              <a:spcAft>
                <a:spcPts val="850"/>
              </a:spcAft>
              <a:buClr>
                <a:srgbClr val="E6E6E6"/>
              </a:buClr>
              <a:buSzPct val="45000"/>
              <a:buFont typeface="StarSymbol"/>
              <a:buChar char="●"/>
              <a:defRPr lang="fr-FR" sz="2400" b="0" i="0" u="none" strike="noStrike">
                <a:ln>
                  <a:noFill/>
                </a:ln>
                <a:solidFill>
                  <a:srgbClr val="E6E6E6"/>
                </a:solidFill>
                <a:latin typeface="Thorndale" pitchFamily="18"/>
                <a:ea typeface="Lucida Sans Unicode" pitchFamily="2"/>
                <a:cs typeface="Tahoma" pitchFamily="2"/>
              </a:defRPr>
            </a:lvl3pPr>
            <a:lvl4pPr marL="1728000" marR="0" lvl="3" indent="-216000" algn="l">
              <a:spcBef>
                <a:spcPts val="0"/>
              </a:spcBef>
              <a:spcAft>
                <a:spcPts val="567"/>
              </a:spcAft>
              <a:buClr>
                <a:srgbClr val="E6E6E6"/>
              </a:buClr>
              <a:buSzPct val="75000"/>
              <a:buFont typeface="StarSymbol"/>
              <a:buChar char="–"/>
              <a:defRPr lang="fr-FR" sz="2000" b="0" i="0" u="none" strike="noStrike">
                <a:ln>
                  <a:noFill/>
                </a:ln>
                <a:solidFill>
                  <a:srgbClr val="E6E6E6"/>
                </a:solidFill>
                <a:latin typeface="Thorndale" pitchFamily="18"/>
                <a:ea typeface="Lucida Sans Unicode" pitchFamily="2"/>
                <a:cs typeface="Tahoma" pitchFamily="2"/>
              </a:defRPr>
            </a:lvl4pPr>
            <a:lvl5pPr marL="2160000" marR="0" lvl="4" indent="-216000" algn="l">
              <a:spcBef>
                <a:spcPts val="0"/>
              </a:spcBef>
              <a:spcAft>
                <a:spcPts val="283"/>
              </a:spcAft>
              <a:buClr>
                <a:srgbClr val="E6E6E6"/>
              </a:buClr>
              <a:buSzPct val="45000"/>
              <a:buFont typeface="StarSymbol"/>
              <a:buChar char="●"/>
              <a:defRPr lang="fr-FR" sz="2000" b="0" i="0" u="none" strike="noStrike">
                <a:ln>
                  <a:noFill/>
                </a:ln>
                <a:solidFill>
                  <a:srgbClr val="E6E6E6"/>
                </a:solidFill>
                <a:latin typeface="Thorndale" pitchFamily="18"/>
                <a:ea typeface="Lucida Sans Unicode" pitchFamily="2"/>
                <a:cs typeface="Tahoma" pitchFamily="2"/>
              </a:defRPr>
            </a:lvl5pPr>
            <a:lvl6pPr marL="2592000" marR="0" lvl="5" indent="-216000" algn="l">
              <a:spcBef>
                <a:spcPts val="0"/>
              </a:spcBef>
              <a:spcAft>
                <a:spcPts val="283"/>
              </a:spcAft>
              <a:buClr>
                <a:srgbClr val="E6E6E6"/>
              </a:buClr>
              <a:buSzPct val="45000"/>
              <a:buFont typeface="StarSymbol"/>
              <a:buChar char="●"/>
              <a:defRPr lang="fr-FR" sz="2000" b="0" i="0" u="none" strike="noStrike">
                <a:ln>
                  <a:noFill/>
                </a:ln>
                <a:solidFill>
                  <a:srgbClr val="E6E6E6"/>
                </a:solidFill>
                <a:latin typeface="Thorndale" pitchFamily="18"/>
                <a:ea typeface="Lucida Sans Unicode" pitchFamily="2"/>
                <a:cs typeface="Tahoma" pitchFamily="2"/>
              </a:defRPr>
            </a:lvl6pPr>
            <a:lvl7pPr marL="3024000" marR="0" lvl="6" indent="-216000" algn="l">
              <a:spcBef>
                <a:spcPts val="0"/>
              </a:spcBef>
              <a:spcAft>
                <a:spcPts val="283"/>
              </a:spcAft>
              <a:buClr>
                <a:srgbClr val="E6E6E6"/>
              </a:buClr>
              <a:buSzPct val="45000"/>
              <a:buFont typeface="StarSymbol"/>
              <a:buChar char="●"/>
              <a:defRPr lang="fr-FR" sz="2000" b="0" i="0" u="none" strike="noStrike">
                <a:ln>
                  <a:noFill/>
                </a:ln>
                <a:solidFill>
                  <a:srgbClr val="E6E6E6"/>
                </a:solidFill>
                <a:latin typeface="Thorndale" pitchFamily="18"/>
                <a:ea typeface="Lucida Sans Unicode" pitchFamily="2"/>
                <a:cs typeface="Tahoma" pitchFamily="2"/>
              </a:defRPr>
            </a:lvl7pPr>
            <a:lvl8pPr marL="3456000" marR="0" lvl="7" indent="-216000" algn="l">
              <a:spcBef>
                <a:spcPts val="0"/>
              </a:spcBef>
              <a:spcAft>
                <a:spcPts val="283"/>
              </a:spcAft>
              <a:buClr>
                <a:srgbClr val="E6E6E6"/>
              </a:buClr>
              <a:buSzPct val="45000"/>
              <a:buFont typeface="StarSymbol"/>
              <a:buChar char="●"/>
              <a:defRPr lang="fr-FR" sz="2000" b="0" i="0" u="none" strike="noStrike">
                <a:ln>
                  <a:noFill/>
                </a:ln>
                <a:solidFill>
                  <a:srgbClr val="E6E6E6"/>
                </a:solidFill>
                <a:latin typeface="Thorndale" pitchFamily="18"/>
                <a:ea typeface="Lucida Sans Unicode" pitchFamily="2"/>
                <a:cs typeface="Tahoma" pitchFamily="2"/>
              </a:defRPr>
            </a:lvl8pPr>
            <a:lvl9pPr marL="3887999" marR="0" lvl="8" indent="-216000" algn="l">
              <a:spcBef>
                <a:spcPts val="0"/>
              </a:spcBef>
              <a:spcAft>
                <a:spcPts val="283"/>
              </a:spcAft>
              <a:buClr>
                <a:srgbClr val="E6E6E6"/>
              </a:buClr>
              <a:buSzPct val="45000"/>
              <a:buFont typeface="StarSymbol"/>
              <a:buChar char="●"/>
              <a:defRPr lang="fr-FR" sz="2000" b="0" i="0" u="none" strike="noStrike">
                <a:ln>
                  <a:noFill/>
                </a:ln>
                <a:solidFill>
                  <a:srgbClr val="E6E6E6"/>
                </a:solidFill>
                <a:latin typeface="Thorndale" pitchFamily="18"/>
                <a:ea typeface="Lucida Sans Unicode" pitchFamily="2"/>
                <a:cs typeface="Tahoma" pitchFamily="2"/>
              </a:defRPr>
            </a:lvl9pPr>
          </a:lstStyle>
          <a:p>
            <a:pPr lvl="0">
              <a:buNone/>
            </a:pPr>
            <a:endParaRPr lang="fr-FR"/>
          </a:p>
          <a:p>
            <a:pPr lvl="0">
              <a:buNone/>
            </a:pPr>
            <a:r>
              <a:rPr lang="fr-FR"/>
              <a:t>Dans le domaine des infrastructures et des bâtiments</a:t>
            </a:r>
          </a:p>
          <a:p>
            <a:pPr lvl="0">
              <a:buNone/>
            </a:pPr>
            <a:endParaRPr lang="fr-FR"/>
          </a:p>
          <a:p>
            <a:pPr lvl="0">
              <a:buNone/>
            </a:pPr>
            <a:r>
              <a:rPr lang="fr-FR"/>
              <a:t>elles rendent la construction</a:t>
            </a:r>
          </a:p>
          <a:p>
            <a:pPr lvl="0"/>
            <a:r>
              <a:rPr lang="fr-FR"/>
              <a:t>automatique,</a:t>
            </a:r>
          </a:p>
          <a:p>
            <a:pPr lvl="0"/>
            <a:r>
              <a:rPr lang="fr-FR"/>
              <a:t>rapide</a:t>
            </a:r>
          </a:p>
          <a:p>
            <a:pPr lvl="0"/>
            <a:r>
              <a:rPr lang="fr-FR"/>
              <a:t>et sans besoin de main d’œuvre</a:t>
            </a:r>
          </a:p>
          <a:p>
            <a:pPr lvl="0"/>
            <a:endParaRPr lang="fr-FR"/>
          </a:p>
          <a:p>
            <a:pPr lvl="0"/>
            <a:endParaRPr lang="fr-FR"/>
          </a:p>
        </p:txBody>
      </p:sp>
    </p:spTree>
  </p:cSld>
  <p:clrMapOvr>
    <a:masterClrMapping/>
  </p:clrMapOvr>
  <p:transition spd="slow" advTm="10000">
    <p:wheel spokes="2"/>
  </p:transition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 txBox="1">
            <a:spLocks noGrp="1"/>
          </p:cNvSpPr>
          <p:nvPr>
            <p:ph type="title" idx="4294967295"/>
          </p:nvPr>
        </p:nvSpPr>
        <p:spPr/>
        <p:txBody>
          <a:bodyPr/>
          <a:lstStyle>
            <a:defPPr lvl="0">
              <a:buClr>
                <a:srgbClr val="000000"/>
              </a:buClr>
              <a:buSzPct val="45000"/>
              <a:buFont typeface="StarSymbol"/>
              <a:buNone/>
            </a:defPPr>
            <a:lvl1pPr lvl="0">
              <a:buClr>
                <a:srgbClr val="000000"/>
              </a:buClr>
              <a:buSzPct val="45000"/>
              <a:buFont typeface="StarSymbol"/>
              <a:buChar char=""/>
            </a:lvl1pPr>
            <a:lvl2pPr lvl="1">
              <a:buClr>
                <a:srgbClr val="000000"/>
              </a:buClr>
              <a:buSzPct val="45000"/>
              <a:buFont typeface="StarSymbol"/>
              <a:buChar char=""/>
            </a:lvl2pPr>
            <a:lvl3pPr lvl="2">
              <a:buClr>
                <a:srgbClr val="000000"/>
              </a:buClr>
              <a:buSzPct val="45000"/>
              <a:buFont typeface="StarSymbol"/>
              <a:buChar char=""/>
            </a:lvl3pPr>
            <a:lvl4pPr lvl="3">
              <a:buClr>
                <a:srgbClr val="000000"/>
              </a:buClr>
              <a:buSzPct val="45000"/>
              <a:buFont typeface="StarSymbol"/>
              <a:buChar char=""/>
            </a:lvl4pPr>
            <a:lvl5pPr lvl="4">
              <a:buClr>
                <a:srgbClr val="000000"/>
              </a:buClr>
              <a:buSzPct val="45000"/>
              <a:buFont typeface="StarSymbol"/>
              <a:buChar char=""/>
            </a:lvl5pPr>
            <a:lvl6pPr lvl="5">
              <a:buClr>
                <a:srgbClr val="000000"/>
              </a:buClr>
              <a:buSzPct val="45000"/>
              <a:buFont typeface="StarSymbol"/>
              <a:buChar char=""/>
            </a:lvl6pPr>
            <a:lvl7pPr lvl="6">
              <a:buClr>
                <a:srgbClr val="000000"/>
              </a:buClr>
              <a:buSzPct val="45000"/>
              <a:buFont typeface="StarSymbol"/>
              <a:buChar char=""/>
            </a:lvl7pPr>
            <a:lvl8pPr lvl="7">
              <a:buClr>
                <a:srgbClr val="000000"/>
              </a:buClr>
              <a:buSzPct val="45000"/>
              <a:buFont typeface="StarSymbol"/>
              <a:buChar char=""/>
            </a:lvl8pPr>
            <a:lvl9pPr lvl="8">
              <a:buClr>
                <a:srgbClr val="000000"/>
              </a:buClr>
              <a:buSzPct val="45000"/>
              <a:buFont typeface="StarSymbol"/>
              <a:buChar char=""/>
            </a:lvl9pPr>
          </a:lstStyle>
          <a:p>
            <a:pPr lvl="0" algn="ctr">
              <a:buNone/>
            </a:pPr>
            <a:r>
              <a:rPr lang="fr-FR"/>
              <a:t>Classe de troisième du collège d'Île Rousse</a:t>
            </a:r>
            <a:br>
              <a:rPr lang="fr-FR"/>
            </a:br>
            <a:r>
              <a:rPr lang="fr-FR"/>
              <a:t>Imprimantes 3D et développement durable</a:t>
            </a:r>
          </a:p>
        </p:txBody>
      </p:sp>
      <p:sp>
        <p:nvSpPr>
          <p:cNvPr id="3" name="Espace réservé du texte 2"/>
          <p:cNvSpPr txBox="1">
            <a:spLocks noGrp="1"/>
          </p:cNvSpPr>
          <p:nvPr>
            <p:ph type="body" idx="4294967295"/>
          </p:nvPr>
        </p:nvSpPr>
        <p:spPr/>
        <p:txBody>
          <a:bodyPr/>
          <a:lstStyle>
            <a:defPPr marL="432000" marR="0" lvl="0" indent="-324000" algn="l">
              <a:spcBef>
                <a:spcPts val="0"/>
              </a:spcBef>
              <a:spcAft>
                <a:spcPts val="1417"/>
              </a:spcAft>
              <a:buClr>
                <a:srgbClr val="E6E6E6"/>
              </a:buClr>
              <a:buSzPct val="45000"/>
              <a:buFont typeface="StarSymbol"/>
              <a:buNone/>
              <a:defRPr lang="fr-FR" sz="2400" b="0" i="0" u="none" strike="noStrike">
                <a:ln>
                  <a:noFill/>
                </a:ln>
                <a:solidFill>
                  <a:srgbClr val="E6E6E6"/>
                </a:solidFill>
                <a:latin typeface="Thorndale" pitchFamily="18"/>
                <a:ea typeface="Lucida Sans Unicode" pitchFamily="2"/>
                <a:cs typeface="Tahoma" pitchFamily="2"/>
              </a:defRPr>
            </a:defPPr>
            <a:lvl1pPr marL="432000" marR="0" lvl="0" indent="-324000" algn="l">
              <a:spcBef>
                <a:spcPts val="0"/>
              </a:spcBef>
              <a:spcAft>
                <a:spcPts val="1417"/>
              </a:spcAft>
              <a:buClr>
                <a:srgbClr val="E6E6E6"/>
              </a:buClr>
              <a:buSzPct val="45000"/>
              <a:buFont typeface="StarSymbol"/>
              <a:buChar char="●"/>
              <a:defRPr lang="fr-FR" sz="2400" b="0" i="0" u="none" strike="noStrike">
                <a:ln>
                  <a:noFill/>
                </a:ln>
                <a:solidFill>
                  <a:srgbClr val="E6E6E6"/>
                </a:solidFill>
                <a:latin typeface="Thorndale" pitchFamily="18"/>
                <a:ea typeface="Lucida Sans Unicode" pitchFamily="2"/>
                <a:cs typeface="Tahoma" pitchFamily="2"/>
              </a:defRPr>
            </a:lvl1pPr>
            <a:lvl2pPr marL="864000" marR="0" lvl="1" indent="-288000" algn="l">
              <a:spcBef>
                <a:spcPts val="0"/>
              </a:spcBef>
              <a:spcAft>
                <a:spcPts val="1134"/>
              </a:spcAft>
              <a:buClr>
                <a:srgbClr val="E6E6E6"/>
              </a:buClr>
              <a:buSzPct val="75000"/>
              <a:buFont typeface="StarSymbol"/>
              <a:buChar char="–"/>
              <a:defRPr lang="fr-FR" sz="2800" b="0" i="0" u="none" strike="noStrike">
                <a:ln>
                  <a:noFill/>
                </a:ln>
                <a:solidFill>
                  <a:srgbClr val="E6E6E6"/>
                </a:solidFill>
                <a:latin typeface="Thorndale" pitchFamily="18"/>
                <a:ea typeface="Lucida Sans Unicode" pitchFamily="2"/>
                <a:cs typeface="Tahoma" pitchFamily="2"/>
              </a:defRPr>
            </a:lvl2pPr>
            <a:lvl3pPr marL="1296000" marR="0" lvl="2" indent="-216000" algn="l">
              <a:spcBef>
                <a:spcPts val="0"/>
              </a:spcBef>
              <a:spcAft>
                <a:spcPts val="850"/>
              </a:spcAft>
              <a:buClr>
                <a:srgbClr val="E6E6E6"/>
              </a:buClr>
              <a:buSzPct val="45000"/>
              <a:buFont typeface="StarSymbol"/>
              <a:buChar char="●"/>
              <a:defRPr lang="fr-FR" sz="2400" b="0" i="0" u="none" strike="noStrike">
                <a:ln>
                  <a:noFill/>
                </a:ln>
                <a:solidFill>
                  <a:srgbClr val="E6E6E6"/>
                </a:solidFill>
                <a:latin typeface="Thorndale" pitchFamily="18"/>
                <a:ea typeface="Lucida Sans Unicode" pitchFamily="2"/>
                <a:cs typeface="Tahoma" pitchFamily="2"/>
              </a:defRPr>
            </a:lvl3pPr>
            <a:lvl4pPr marL="1728000" marR="0" lvl="3" indent="-216000" algn="l">
              <a:spcBef>
                <a:spcPts val="0"/>
              </a:spcBef>
              <a:spcAft>
                <a:spcPts val="567"/>
              </a:spcAft>
              <a:buClr>
                <a:srgbClr val="E6E6E6"/>
              </a:buClr>
              <a:buSzPct val="75000"/>
              <a:buFont typeface="StarSymbol"/>
              <a:buChar char="–"/>
              <a:defRPr lang="fr-FR" sz="2000" b="0" i="0" u="none" strike="noStrike">
                <a:ln>
                  <a:noFill/>
                </a:ln>
                <a:solidFill>
                  <a:srgbClr val="E6E6E6"/>
                </a:solidFill>
                <a:latin typeface="Thorndale" pitchFamily="18"/>
                <a:ea typeface="Lucida Sans Unicode" pitchFamily="2"/>
                <a:cs typeface="Tahoma" pitchFamily="2"/>
              </a:defRPr>
            </a:lvl4pPr>
            <a:lvl5pPr marL="2160000" marR="0" lvl="4" indent="-216000" algn="l">
              <a:spcBef>
                <a:spcPts val="0"/>
              </a:spcBef>
              <a:spcAft>
                <a:spcPts val="283"/>
              </a:spcAft>
              <a:buClr>
                <a:srgbClr val="E6E6E6"/>
              </a:buClr>
              <a:buSzPct val="45000"/>
              <a:buFont typeface="StarSymbol"/>
              <a:buChar char="●"/>
              <a:defRPr lang="fr-FR" sz="2000" b="0" i="0" u="none" strike="noStrike">
                <a:ln>
                  <a:noFill/>
                </a:ln>
                <a:solidFill>
                  <a:srgbClr val="E6E6E6"/>
                </a:solidFill>
                <a:latin typeface="Thorndale" pitchFamily="18"/>
                <a:ea typeface="Lucida Sans Unicode" pitchFamily="2"/>
                <a:cs typeface="Tahoma" pitchFamily="2"/>
              </a:defRPr>
            </a:lvl5pPr>
            <a:lvl6pPr marL="2592000" marR="0" lvl="5" indent="-216000" algn="l">
              <a:spcBef>
                <a:spcPts val="0"/>
              </a:spcBef>
              <a:spcAft>
                <a:spcPts val="283"/>
              </a:spcAft>
              <a:buClr>
                <a:srgbClr val="E6E6E6"/>
              </a:buClr>
              <a:buSzPct val="45000"/>
              <a:buFont typeface="StarSymbol"/>
              <a:buChar char="●"/>
              <a:defRPr lang="fr-FR" sz="2000" b="0" i="0" u="none" strike="noStrike">
                <a:ln>
                  <a:noFill/>
                </a:ln>
                <a:solidFill>
                  <a:srgbClr val="E6E6E6"/>
                </a:solidFill>
                <a:latin typeface="Thorndale" pitchFamily="18"/>
                <a:ea typeface="Lucida Sans Unicode" pitchFamily="2"/>
                <a:cs typeface="Tahoma" pitchFamily="2"/>
              </a:defRPr>
            </a:lvl6pPr>
            <a:lvl7pPr marL="3024000" marR="0" lvl="6" indent="-216000" algn="l">
              <a:spcBef>
                <a:spcPts val="0"/>
              </a:spcBef>
              <a:spcAft>
                <a:spcPts val="283"/>
              </a:spcAft>
              <a:buClr>
                <a:srgbClr val="E6E6E6"/>
              </a:buClr>
              <a:buSzPct val="45000"/>
              <a:buFont typeface="StarSymbol"/>
              <a:buChar char="●"/>
              <a:defRPr lang="fr-FR" sz="2000" b="0" i="0" u="none" strike="noStrike">
                <a:ln>
                  <a:noFill/>
                </a:ln>
                <a:solidFill>
                  <a:srgbClr val="E6E6E6"/>
                </a:solidFill>
                <a:latin typeface="Thorndale" pitchFamily="18"/>
                <a:ea typeface="Lucida Sans Unicode" pitchFamily="2"/>
                <a:cs typeface="Tahoma" pitchFamily="2"/>
              </a:defRPr>
            </a:lvl7pPr>
            <a:lvl8pPr marL="3456000" marR="0" lvl="7" indent="-216000" algn="l">
              <a:spcBef>
                <a:spcPts val="0"/>
              </a:spcBef>
              <a:spcAft>
                <a:spcPts val="283"/>
              </a:spcAft>
              <a:buClr>
                <a:srgbClr val="E6E6E6"/>
              </a:buClr>
              <a:buSzPct val="45000"/>
              <a:buFont typeface="StarSymbol"/>
              <a:buChar char="●"/>
              <a:defRPr lang="fr-FR" sz="2000" b="0" i="0" u="none" strike="noStrike">
                <a:ln>
                  <a:noFill/>
                </a:ln>
                <a:solidFill>
                  <a:srgbClr val="E6E6E6"/>
                </a:solidFill>
                <a:latin typeface="Thorndale" pitchFamily="18"/>
                <a:ea typeface="Lucida Sans Unicode" pitchFamily="2"/>
                <a:cs typeface="Tahoma" pitchFamily="2"/>
              </a:defRPr>
            </a:lvl8pPr>
            <a:lvl9pPr marL="3887999" marR="0" lvl="8" indent="-216000" algn="l">
              <a:spcBef>
                <a:spcPts val="0"/>
              </a:spcBef>
              <a:spcAft>
                <a:spcPts val="283"/>
              </a:spcAft>
              <a:buClr>
                <a:srgbClr val="E6E6E6"/>
              </a:buClr>
              <a:buSzPct val="45000"/>
              <a:buFont typeface="StarSymbol"/>
              <a:buChar char="●"/>
              <a:defRPr lang="fr-FR" sz="2000" b="0" i="0" u="none" strike="noStrike">
                <a:ln>
                  <a:noFill/>
                </a:ln>
                <a:solidFill>
                  <a:srgbClr val="E6E6E6"/>
                </a:solidFill>
                <a:latin typeface="Thorndale" pitchFamily="18"/>
                <a:ea typeface="Lucida Sans Unicode" pitchFamily="2"/>
                <a:cs typeface="Tahoma" pitchFamily="2"/>
              </a:defRPr>
            </a:lvl9pPr>
          </a:lstStyle>
          <a:p>
            <a:pPr lvl="0">
              <a:buNone/>
            </a:pPr>
            <a:endParaRPr lang="fr-FR"/>
          </a:p>
          <a:p>
            <a:pPr lvl="0">
              <a:buNone/>
            </a:pPr>
            <a:r>
              <a:rPr lang="fr-FR"/>
              <a:t>Dans le domaine de la protection de la faune sous-marine</a:t>
            </a:r>
          </a:p>
          <a:p>
            <a:pPr lvl="0">
              <a:buNone/>
            </a:pPr>
            <a:endParaRPr lang="fr-FR"/>
          </a:p>
          <a:p>
            <a:pPr lvl="0">
              <a:buNone/>
            </a:pPr>
            <a:r>
              <a:rPr lang="fr-FR"/>
              <a:t>elles agglomèrent</a:t>
            </a:r>
          </a:p>
          <a:p>
            <a:pPr lvl="0"/>
            <a:r>
              <a:rPr lang="fr-FR"/>
              <a:t>Couche par couche,</a:t>
            </a:r>
          </a:p>
          <a:p>
            <a:pPr lvl="0"/>
            <a:r>
              <a:rPr lang="fr-FR"/>
              <a:t>du sable marin</a:t>
            </a:r>
          </a:p>
          <a:p>
            <a:pPr lvl="0"/>
            <a:r>
              <a:rPr lang="fr-FR"/>
              <a:t>et de la colle naturelle</a:t>
            </a:r>
          </a:p>
          <a:p>
            <a:pPr lvl="0"/>
            <a:endParaRPr lang="fr-FR"/>
          </a:p>
          <a:p>
            <a:pPr lvl="0"/>
            <a:r>
              <a:rPr lang="fr-FR"/>
              <a:t>pour faire des récifs artificiels qui aident le repeuplement et la vie</a:t>
            </a:r>
          </a:p>
        </p:txBody>
      </p:sp>
    </p:spTree>
  </p:cSld>
  <p:clrMapOvr>
    <a:masterClrMapping/>
  </p:clrMapOvr>
  <p:transition spd="slow" advTm="10000">
    <p:wheel spokes="2"/>
  </p:transition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 txBox="1">
            <a:spLocks noGrp="1"/>
          </p:cNvSpPr>
          <p:nvPr>
            <p:ph type="title" idx="4294967295"/>
          </p:nvPr>
        </p:nvSpPr>
        <p:spPr/>
        <p:txBody>
          <a:bodyPr/>
          <a:lstStyle>
            <a:defPPr lvl="0">
              <a:buClr>
                <a:srgbClr val="000000"/>
              </a:buClr>
              <a:buSzPct val="45000"/>
              <a:buFont typeface="StarSymbol"/>
              <a:buNone/>
            </a:defPPr>
            <a:lvl1pPr lvl="0">
              <a:buClr>
                <a:srgbClr val="000000"/>
              </a:buClr>
              <a:buSzPct val="45000"/>
              <a:buFont typeface="StarSymbol"/>
              <a:buChar char=""/>
            </a:lvl1pPr>
            <a:lvl2pPr lvl="1">
              <a:buClr>
                <a:srgbClr val="000000"/>
              </a:buClr>
              <a:buSzPct val="45000"/>
              <a:buFont typeface="StarSymbol"/>
              <a:buChar char=""/>
            </a:lvl2pPr>
            <a:lvl3pPr lvl="2">
              <a:buClr>
                <a:srgbClr val="000000"/>
              </a:buClr>
              <a:buSzPct val="45000"/>
              <a:buFont typeface="StarSymbol"/>
              <a:buChar char=""/>
            </a:lvl3pPr>
            <a:lvl4pPr lvl="3">
              <a:buClr>
                <a:srgbClr val="000000"/>
              </a:buClr>
              <a:buSzPct val="45000"/>
              <a:buFont typeface="StarSymbol"/>
              <a:buChar char=""/>
            </a:lvl4pPr>
            <a:lvl5pPr lvl="4">
              <a:buClr>
                <a:srgbClr val="000000"/>
              </a:buClr>
              <a:buSzPct val="45000"/>
              <a:buFont typeface="StarSymbol"/>
              <a:buChar char=""/>
            </a:lvl5pPr>
            <a:lvl6pPr lvl="5">
              <a:buClr>
                <a:srgbClr val="000000"/>
              </a:buClr>
              <a:buSzPct val="45000"/>
              <a:buFont typeface="StarSymbol"/>
              <a:buChar char=""/>
            </a:lvl6pPr>
            <a:lvl7pPr lvl="6">
              <a:buClr>
                <a:srgbClr val="000000"/>
              </a:buClr>
              <a:buSzPct val="45000"/>
              <a:buFont typeface="StarSymbol"/>
              <a:buChar char=""/>
            </a:lvl7pPr>
            <a:lvl8pPr lvl="7">
              <a:buClr>
                <a:srgbClr val="000000"/>
              </a:buClr>
              <a:buSzPct val="45000"/>
              <a:buFont typeface="StarSymbol"/>
              <a:buChar char=""/>
            </a:lvl8pPr>
            <a:lvl9pPr lvl="8">
              <a:buClr>
                <a:srgbClr val="000000"/>
              </a:buClr>
              <a:buSzPct val="45000"/>
              <a:buFont typeface="StarSymbol"/>
              <a:buChar char=""/>
            </a:lvl9pPr>
          </a:lstStyle>
          <a:p>
            <a:pPr lvl="0" algn="ctr">
              <a:buNone/>
            </a:pPr>
            <a:r>
              <a:rPr lang="fr-FR"/>
              <a:t>Classe de troisième du collège d'Île Rousse</a:t>
            </a:r>
            <a:br>
              <a:rPr lang="fr-FR"/>
            </a:br>
            <a:r>
              <a:rPr lang="fr-FR"/>
              <a:t>Imprimantes 3D et développement durable</a:t>
            </a:r>
          </a:p>
        </p:txBody>
      </p:sp>
      <p:sp>
        <p:nvSpPr>
          <p:cNvPr id="3" name="Espace réservé du texte 2"/>
          <p:cNvSpPr txBox="1">
            <a:spLocks noGrp="1"/>
          </p:cNvSpPr>
          <p:nvPr>
            <p:ph type="body" idx="4294967295"/>
          </p:nvPr>
        </p:nvSpPr>
        <p:spPr/>
        <p:txBody>
          <a:bodyPr/>
          <a:lstStyle>
            <a:defPPr marL="432000" marR="0" lvl="0" indent="-324000" algn="l">
              <a:spcBef>
                <a:spcPts val="0"/>
              </a:spcBef>
              <a:spcAft>
                <a:spcPts val="1417"/>
              </a:spcAft>
              <a:buClr>
                <a:srgbClr val="E6E6E6"/>
              </a:buClr>
              <a:buSzPct val="45000"/>
              <a:buFont typeface="StarSymbol"/>
              <a:buNone/>
              <a:defRPr lang="fr-FR" sz="2400" b="0" i="0" u="none" strike="noStrike">
                <a:ln>
                  <a:noFill/>
                </a:ln>
                <a:solidFill>
                  <a:srgbClr val="E6E6E6"/>
                </a:solidFill>
                <a:latin typeface="Thorndale" pitchFamily="18"/>
                <a:ea typeface="Lucida Sans Unicode" pitchFamily="2"/>
                <a:cs typeface="Tahoma" pitchFamily="2"/>
              </a:defRPr>
            </a:defPPr>
            <a:lvl1pPr marL="432000" marR="0" lvl="0" indent="-324000" algn="l">
              <a:spcBef>
                <a:spcPts val="0"/>
              </a:spcBef>
              <a:spcAft>
                <a:spcPts val="1417"/>
              </a:spcAft>
              <a:buClr>
                <a:srgbClr val="E6E6E6"/>
              </a:buClr>
              <a:buSzPct val="45000"/>
              <a:buFont typeface="StarSymbol"/>
              <a:buChar char="●"/>
              <a:defRPr lang="fr-FR" sz="2400" b="0" i="0" u="none" strike="noStrike">
                <a:ln>
                  <a:noFill/>
                </a:ln>
                <a:solidFill>
                  <a:srgbClr val="E6E6E6"/>
                </a:solidFill>
                <a:latin typeface="Thorndale" pitchFamily="18"/>
                <a:ea typeface="Lucida Sans Unicode" pitchFamily="2"/>
                <a:cs typeface="Tahoma" pitchFamily="2"/>
              </a:defRPr>
            </a:lvl1pPr>
            <a:lvl2pPr marL="864000" marR="0" lvl="1" indent="-288000" algn="l">
              <a:spcBef>
                <a:spcPts val="0"/>
              </a:spcBef>
              <a:spcAft>
                <a:spcPts val="1134"/>
              </a:spcAft>
              <a:buClr>
                <a:srgbClr val="E6E6E6"/>
              </a:buClr>
              <a:buSzPct val="75000"/>
              <a:buFont typeface="StarSymbol"/>
              <a:buChar char="–"/>
              <a:defRPr lang="fr-FR" sz="2800" b="0" i="0" u="none" strike="noStrike">
                <a:ln>
                  <a:noFill/>
                </a:ln>
                <a:solidFill>
                  <a:srgbClr val="E6E6E6"/>
                </a:solidFill>
                <a:latin typeface="Thorndale" pitchFamily="18"/>
                <a:ea typeface="Lucida Sans Unicode" pitchFamily="2"/>
                <a:cs typeface="Tahoma" pitchFamily="2"/>
              </a:defRPr>
            </a:lvl2pPr>
            <a:lvl3pPr marL="1296000" marR="0" lvl="2" indent="-216000" algn="l">
              <a:spcBef>
                <a:spcPts val="0"/>
              </a:spcBef>
              <a:spcAft>
                <a:spcPts val="850"/>
              </a:spcAft>
              <a:buClr>
                <a:srgbClr val="E6E6E6"/>
              </a:buClr>
              <a:buSzPct val="45000"/>
              <a:buFont typeface="StarSymbol"/>
              <a:buChar char="●"/>
              <a:defRPr lang="fr-FR" sz="2400" b="0" i="0" u="none" strike="noStrike">
                <a:ln>
                  <a:noFill/>
                </a:ln>
                <a:solidFill>
                  <a:srgbClr val="E6E6E6"/>
                </a:solidFill>
                <a:latin typeface="Thorndale" pitchFamily="18"/>
                <a:ea typeface="Lucida Sans Unicode" pitchFamily="2"/>
                <a:cs typeface="Tahoma" pitchFamily="2"/>
              </a:defRPr>
            </a:lvl3pPr>
            <a:lvl4pPr marL="1728000" marR="0" lvl="3" indent="-216000" algn="l">
              <a:spcBef>
                <a:spcPts val="0"/>
              </a:spcBef>
              <a:spcAft>
                <a:spcPts val="567"/>
              </a:spcAft>
              <a:buClr>
                <a:srgbClr val="E6E6E6"/>
              </a:buClr>
              <a:buSzPct val="75000"/>
              <a:buFont typeface="StarSymbol"/>
              <a:buChar char="–"/>
              <a:defRPr lang="fr-FR" sz="2000" b="0" i="0" u="none" strike="noStrike">
                <a:ln>
                  <a:noFill/>
                </a:ln>
                <a:solidFill>
                  <a:srgbClr val="E6E6E6"/>
                </a:solidFill>
                <a:latin typeface="Thorndale" pitchFamily="18"/>
                <a:ea typeface="Lucida Sans Unicode" pitchFamily="2"/>
                <a:cs typeface="Tahoma" pitchFamily="2"/>
              </a:defRPr>
            </a:lvl4pPr>
            <a:lvl5pPr marL="2160000" marR="0" lvl="4" indent="-216000" algn="l">
              <a:spcBef>
                <a:spcPts val="0"/>
              </a:spcBef>
              <a:spcAft>
                <a:spcPts val="283"/>
              </a:spcAft>
              <a:buClr>
                <a:srgbClr val="E6E6E6"/>
              </a:buClr>
              <a:buSzPct val="45000"/>
              <a:buFont typeface="StarSymbol"/>
              <a:buChar char="●"/>
              <a:defRPr lang="fr-FR" sz="2000" b="0" i="0" u="none" strike="noStrike">
                <a:ln>
                  <a:noFill/>
                </a:ln>
                <a:solidFill>
                  <a:srgbClr val="E6E6E6"/>
                </a:solidFill>
                <a:latin typeface="Thorndale" pitchFamily="18"/>
                <a:ea typeface="Lucida Sans Unicode" pitchFamily="2"/>
                <a:cs typeface="Tahoma" pitchFamily="2"/>
              </a:defRPr>
            </a:lvl5pPr>
            <a:lvl6pPr marL="2592000" marR="0" lvl="5" indent="-216000" algn="l">
              <a:spcBef>
                <a:spcPts val="0"/>
              </a:spcBef>
              <a:spcAft>
                <a:spcPts val="283"/>
              </a:spcAft>
              <a:buClr>
                <a:srgbClr val="E6E6E6"/>
              </a:buClr>
              <a:buSzPct val="45000"/>
              <a:buFont typeface="StarSymbol"/>
              <a:buChar char="●"/>
              <a:defRPr lang="fr-FR" sz="2000" b="0" i="0" u="none" strike="noStrike">
                <a:ln>
                  <a:noFill/>
                </a:ln>
                <a:solidFill>
                  <a:srgbClr val="E6E6E6"/>
                </a:solidFill>
                <a:latin typeface="Thorndale" pitchFamily="18"/>
                <a:ea typeface="Lucida Sans Unicode" pitchFamily="2"/>
                <a:cs typeface="Tahoma" pitchFamily="2"/>
              </a:defRPr>
            </a:lvl6pPr>
            <a:lvl7pPr marL="3024000" marR="0" lvl="6" indent="-216000" algn="l">
              <a:spcBef>
                <a:spcPts val="0"/>
              </a:spcBef>
              <a:spcAft>
                <a:spcPts val="283"/>
              </a:spcAft>
              <a:buClr>
                <a:srgbClr val="E6E6E6"/>
              </a:buClr>
              <a:buSzPct val="45000"/>
              <a:buFont typeface="StarSymbol"/>
              <a:buChar char="●"/>
              <a:defRPr lang="fr-FR" sz="2000" b="0" i="0" u="none" strike="noStrike">
                <a:ln>
                  <a:noFill/>
                </a:ln>
                <a:solidFill>
                  <a:srgbClr val="E6E6E6"/>
                </a:solidFill>
                <a:latin typeface="Thorndale" pitchFamily="18"/>
                <a:ea typeface="Lucida Sans Unicode" pitchFamily="2"/>
                <a:cs typeface="Tahoma" pitchFamily="2"/>
              </a:defRPr>
            </a:lvl7pPr>
            <a:lvl8pPr marL="3456000" marR="0" lvl="7" indent="-216000" algn="l">
              <a:spcBef>
                <a:spcPts val="0"/>
              </a:spcBef>
              <a:spcAft>
                <a:spcPts val="283"/>
              </a:spcAft>
              <a:buClr>
                <a:srgbClr val="E6E6E6"/>
              </a:buClr>
              <a:buSzPct val="45000"/>
              <a:buFont typeface="StarSymbol"/>
              <a:buChar char="●"/>
              <a:defRPr lang="fr-FR" sz="2000" b="0" i="0" u="none" strike="noStrike">
                <a:ln>
                  <a:noFill/>
                </a:ln>
                <a:solidFill>
                  <a:srgbClr val="E6E6E6"/>
                </a:solidFill>
                <a:latin typeface="Thorndale" pitchFamily="18"/>
                <a:ea typeface="Lucida Sans Unicode" pitchFamily="2"/>
                <a:cs typeface="Tahoma" pitchFamily="2"/>
              </a:defRPr>
            </a:lvl8pPr>
            <a:lvl9pPr marL="3887999" marR="0" lvl="8" indent="-216000" algn="l">
              <a:spcBef>
                <a:spcPts val="0"/>
              </a:spcBef>
              <a:spcAft>
                <a:spcPts val="283"/>
              </a:spcAft>
              <a:buClr>
                <a:srgbClr val="E6E6E6"/>
              </a:buClr>
              <a:buSzPct val="45000"/>
              <a:buFont typeface="StarSymbol"/>
              <a:buChar char="●"/>
              <a:defRPr lang="fr-FR" sz="2000" b="0" i="0" u="none" strike="noStrike">
                <a:ln>
                  <a:noFill/>
                </a:ln>
                <a:solidFill>
                  <a:srgbClr val="E6E6E6"/>
                </a:solidFill>
                <a:latin typeface="Thorndale" pitchFamily="18"/>
                <a:ea typeface="Lucida Sans Unicode" pitchFamily="2"/>
                <a:cs typeface="Tahoma" pitchFamily="2"/>
              </a:defRPr>
            </a:lvl9pPr>
          </a:lstStyle>
          <a:p>
            <a:pPr lvl="0">
              <a:buNone/>
            </a:pPr>
            <a:endParaRPr lang="fr-FR"/>
          </a:p>
          <a:p>
            <a:pPr lvl="0">
              <a:buNone/>
            </a:pPr>
            <a:r>
              <a:rPr lang="fr-FR"/>
              <a:t>Dans le domaine de la santé</a:t>
            </a:r>
          </a:p>
          <a:p>
            <a:pPr lvl="0">
              <a:buNone/>
            </a:pPr>
            <a:endParaRPr lang="fr-FR"/>
          </a:p>
          <a:p>
            <a:pPr lvl="0">
              <a:buNone/>
            </a:pPr>
            <a:r>
              <a:rPr lang="fr-FR"/>
              <a:t>Les imprimantes les plus hi tech fabriquent</a:t>
            </a:r>
          </a:p>
          <a:p>
            <a:pPr lvl="0"/>
            <a:r>
              <a:rPr lang="fr-FR"/>
              <a:t>des prothèses métaliques adaptées au mieux au patient</a:t>
            </a:r>
          </a:p>
          <a:p>
            <a:pPr lvl="0"/>
            <a:r>
              <a:rPr lang="fr-FR"/>
              <a:t>et très bientôt des organes en tissu vivant pour les greffes d'organes</a:t>
            </a:r>
          </a:p>
        </p:txBody>
      </p:sp>
    </p:spTree>
  </p:cSld>
  <p:clrMapOvr>
    <a:masterClrMapping/>
  </p:clrMapOvr>
  <p:transition spd="slow" advTm="10000">
    <p:wheel spokes="2"/>
  </p:transition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 txBox="1">
            <a:spLocks noGrp="1"/>
          </p:cNvSpPr>
          <p:nvPr>
            <p:ph type="title" idx="4294967295"/>
          </p:nvPr>
        </p:nvSpPr>
        <p:spPr/>
        <p:txBody>
          <a:bodyPr/>
          <a:lstStyle>
            <a:defPPr lvl="0">
              <a:buClr>
                <a:srgbClr val="000000"/>
              </a:buClr>
              <a:buSzPct val="45000"/>
              <a:buFont typeface="StarSymbol"/>
              <a:buNone/>
            </a:defPPr>
            <a:lvl1pPr lvl="0">
              <a:buClr>
                <a:srgbClr val="000000"/>
              </a:buClr>
              <a:buSzPct val="45000"/>
              <a:buFont typeface="StarSymbol"/>
              <a:buChar char=""/>
            </a:lvl1pPr>
            <a:lvl2pPr lvl="1">
              <a:buClr>
                <a:srgbClr val="000000"/>
              </a:buClr>
              <a:buSzPct val="45000"/>
              <a:buFont typeface="StarSymbol"/>
              <a:buChar char=""/>
            </a:lvl2pPr>
            <a:lvl3pPr lvl="2">
              <a:buClr>
                <a:srgbClr val="000000"/>
              </a:buClr>
              <a:buSzPct val="45000"/>
              <a:buFont typeface="StarSymbol"/>
              <a:buChar char=""/>
            </a:lvl3pPr>
            <a:lvl4pPr lvl="3">
              <a:buClr>
                <a:srgbClr val="000000"/>
              </a:buClr>
              <a:buSzPct val="45000"/>
              <a:buFont typeface="StarSymbol"/>
              <a:buChar char=""/>
            </a:lvl4pPr>
            <a:lvl5pPr lvl="4">
              <a:buClr>
                <a:srgbClr val="000000"/>
              </a:buClr>
              <a:buSzPct val="45000"/>
              <a:buFont typeface="StarSymbol"/>
              <a:buChar char=""/>
            </a:lvl5pPr>
            <a:lvl6pPr lvl="5">
              <a:buClr>
                <a:srgbClr val="000000"/>
              </a:buClr>
              <a:buSzPct val="45000"/>
              <a:buFont typeface="StarSymbol"/>
              <a:buChar char=""/>
            </a:lvl6pPr>
            <a:lvl7pPr lvl="6">
              <a:buClr>
                <a:srgbClr val="000000"/>
              </a:buClr>
              <a:buSzPct val="45000"/>
              <a:buFont typeface="StarSymbol"/>
              <a:buChar char=""/>
            </a:lvl7pPr>
            <a:lvl8pPr lvl="7">
              <a:buClr>
                <a:srgbClr val="000000"/>
              </a:buClr>
              <a:buSzPct val="45000"/>
              <a:buFont typeface="StarSymbol"/>
              <a:buChar char=""/>
            </a:lvl8pPr>
            <a:lvl9pPr lvl="8">
              <a:buClr>
                <a:srgbClr val="000000"/>
              </a:buClr>
              <a:buSzPct val="45000"/>
              <a:buFont typeface="StarSymbol"/>
              <a:buChar char=""/>
            </a:lvl9pPr>
          </a:lstStyle>
          <a:p>
            <a:pPr lvl="0" algn="ctr">
              <a:buNone/>
            </a:pPr>
            <a:r>
              <a:rPr lang="fr-FR"/>
              <a:t>Classe de troisième du collège d'Île Rousse</a:t>
            </a:r>
            <a:br>
              <a:rPr lang="fr-FR"/>
            </a:br>
            <a:r>
              <a:rPr lang="fr-FR"/>
              <a:t>Imprimantes 3D et développement durable</a:t>
            </a:r>
          </a:p>
        </p:txBody>
      </p:sp>
      <p:sp>
        <p:nvSpPr>
          <p:cNvPr id="3" name="Espace réservé du texte 2"/>
          <p:cNvSpPr txBox="1">
            <a:spLocks noGrp="1"/>
          </p:cNvSpPr>
          <p:nvPr>
            <p:ph type="body" idx="4294967295"/>
          </p:nvPr>
        </p:nvSpPr>
        <p:spPr/>
        <p:txBody>
          <a:bodyPr/>
          <a:lstStyle>
            <a:defPPr marL="432000" marR="0" lvl="0" indent="-324000" algn="l">
              <a:spcBef>
                <a:spcPts val="0"/>
              </a:spcBef>
              <a:spcAft>
                <a:spcPts val="1417"/>
              </a:spcAft>
              <a:buClr>
                <a:srgbClr val="E6E6E6"/>
              </a:buClr>
              <a:buSzPct val="45000"/>
              <a:buFont typeface="StarSymbol"/>
              <a:buNone/>
              <a:defRPr lang="fr-FR" sz="2400" b="0" i="0" u="none" strike="noStrike">
                <a:ln>
                  <a:noFill/>
                </a:ln>
                <a:solidFill>
                  <a:srgbClr val="E6E6E6"/>
                </a:solidFill>
                <a:latin typeface="Thorndale" pitchFamily="18"/>
                <a:ea typeface="Lucida Sans Unicode" pitchFamily="2"/>
                <a:cs typeface="Tahoma" pitchFamily="2"/>
              </a:defRPr>
            </a:defPPr>
            <a:lvl1pPr marL="432000" marR="0" lvl="0" indent="-324000" algn="l">
              <a:spcBef>
                <a:spcPts val="0"/>
              </a:spcBef>
              <a:spcAft>
                <a:spcPts val="1417"/>
              </a:spcAft>
              <a:buClr>
                <a:srgbClr val="E6E6E6"/>
              </a:buClr>
              <a:buSzPct val="45000"/>
              <a:buFont typeface="StarSymbol"/>
              <a:buChar char="●"/>
              <a:defRPr lang="fr-FR" sz="2400" b="0" i="0" u="none" strike="noStrike">
                <a:ln>
                  <a:noFill/>
                </a:ln>
                <a:solidFill>
                  <a:srgbClr val="E6E6E6"/>
                </a:solidFill>
                <a:latin typeface="Thorndale" pitchFamily="18"/>
                <a:ea typeface="Lucida Sans Unicode" pitchFamily="2"/>
                <a:cs typeface="Tahoma" pitchFamily="2"/>
              </a:defRPr>
            </a:lvl1pPr>
            <a:lvl2pPr marL="864000" marR="0" lvl="1" indent="-288000" algn="l">
              <a:spcBef>
                <a:spcPts val="0"/>
              </a:spcBef>
              <a:spcAft>
                <a:spcPts val="1134"/>
              </a:spcAft>
              <a:buClr>
                <a:srgbClr val="E6E6E6"/>
              </a:buClr>
              <a:buSzPct val="75000"/>
              <a:buFont typeface="StarSymbol"/>
              <a:buChar char="–"/>
              <a:defRPr lang="fr-FR" sz="2800" b="0" i="0" u="none" strike="noStrike">
                <a:ln>
                  <a:noFill/>
                </a:ln>
                <a:solidFill>
                  <a:srgbClr val="E6E6E6"/>
                </a:solidFill>
                <a:latin typeface="Thorndale" pitchFamily="18"/>
                <a:ea typeface="Lucida Sans Unicode" pitchFamily="2"/>
                <a:cs typeface="Tahoma" pitchFamily="2"/>
              </a:defRPr>
            </a:lvl2pPr>
            <a:lvl3pPr marL="1296000" marR="0" lvl="2" indent="-216000" algn="l">
              <a:spcBef>
                <a:spcPts val="0"/>
              </a:spcBef>
              <a:spcAft>
                <a:spcPts val="850"/>
              </a:spcAft>
              <a:buClr>
                <a:srgbClr val="E6E6E6"/>
              </a:buClr>
              <a:buSzPct val="45000"/>
              <a:buFont typeface="StarSymbol"/>
              <a:buChar char="●"/>
              <a:defRPr lang="fr-FR" sz="2400" b="0" i="0" u="none" strike="noStrike">
                <a:ln>
                  <a:noFill/>
                </a:ln>
                <a:solidFill>
                  <a:srgbClr val="E6E6E6"/>
                </a:solidFill>
                <a:latin typeface="Thorndale" pitchFamily="18"/>
                <a:ea typeface="Lucida Sans Unicode" pitchFamily="2"/>
                <a:cs typeface="Tahoma" pitchFamily="2"/>
              </a:defRPr>
            </a:lvl3pPr>
            <a:lvl4pPr marL="1728000" marR="0" lvl="3" indent="-216000" algn="l">
              <a:spcBef>
                <a:spcPts val="0"/>
              </a:spcBef>
              <a:spcAft>
                <a:spcPts val="567"/>
              </a:spcAft>
              <a:buClr>
                <a:srgbClr val="E6E6E6"/>
              </a:buClr>
              <a:buSzPct val="75000"/>
              <a:buFont typeface="StarSymbol"/>
              <a:buChar char="–"/>
              <a:defRPr lang="fr-FR" sz="2000" b="0" i="0" u="none" strike="noStrike">
                <a:ln>
                  <a:noFill/>
                </a:ln>
                <a:solidFill>
                  <a:srgbClr val="E6E6E6"/>
                </a:solidFill>
                <a:latin typeface="Thorndale" pitchFamily="18"/>
                <a:ea typeface="Lucida Sans Unicode" pitchFamily="2"/>
                <a:cs typeface="Tahoma" pitchFamily="2"/>
              </a:defRPr>
            </a:lvl4pPr>
            <a:lvl5pPr marL="2160000" marR="0" lvl="4" indent="-216000" algn="l">
              <a:spcBef>
                <a:spcPts val="0"/>
              </a:spcBef>
              <a:spcAft>
                <a:spcPts val="283"/>
              </a:spcAft>
              <a:buClr>
                <a:srgbClr val="E6E6E6"/>
              </a:buClr>
              <a:buSzPct val="45000"/>
              <a:buFont typeface="StarSymbol"/>
              <a:buChar char="●"/>
              <a:defRPr lang="fr-FR" sz="2000" b="0" i="0" u="none" strike="noStrike">
                <a:ln>
                  <a:noFill/>
                </a:ln>
                <a:solidFill>
                  <a:srgbClr val="E6E6E6"/>
                </a:solidFill>
                <a:latin typeface="Thorndale" pitchFamily="18"/>
                <a:ea typeface="Lucida Sans Unicode" pitchFamily="2"/>
                <a:cs typeface="Tahoma" pitchFamily="2"/>
              </a:defRPr>
            </a:lvl5pPr>
            <a:lvl6pPr marL="2592000" marR="0" lvl="5" indent="-216000" algn="l">
              <a:spcBef>
                <a:spcPts val="0"/>
              </a:spcBef>
              <a:spcAft>
                <a:spcPts val="283"/>
              </a:spcAft>
              <a:buClr>
                <a:srgbClr val="E6E6E6"/>
              </a:buClr>
              <a:buSzPct val="45000"/>
              <a:buFont typeface="StarSymbol"/>
              <a:buChar char="●"/>
              <a:defRPr lang="fr-FR" sz="2000" b="0" i="0" u="none" strike="noStrike">
                <a:ln>
                  <a:noFill/>
                </a:ln>
                <a:solidFill>
                  <a:srgbClr val="E6E6E6"/>
                </a:solidFill>
                <a:latin typeface="Thorndale" pitchFamily="18"/>
                <a:ea typeface="Lucida Sans Unicode" pitchFamily="2"/>
                <a:cs typeface="Tahoma" pitchFamily="2"/>
              </a:defRPr>
            </a:lvl6pPr>
            <a:lvl7pPr marL="3024000" marR="0" lvl="6" indent="-216000" algn="l">
              <a:spcBef>
                <a:spcPts val="0"/>
              </a:spcBef>
              <a:spcAft>
                <a:spcPts val="283"/>
              </a:spcAft>
              <a:buClr>
                <a:srgbClr val="E6E6E6"/>
              </a:buClr>
              <a:buSzPct val="45000"/>
              <a:buFont typeface="StarSymbol"/>
              <a:buChar char="●"/>
              <a:defRPr lang="fr-FR" sz="2000" b="0" i="0" u="none" strike="noStrike">
                <a:ln>
                  <a:noFill/>
                </a:ln>
                <a:solidFill>
                  <a:srgbClr val="E6E6E6"/>
                </a:solidFill>
                <a:latin typeface="Thorndale" pitchFamily="18"/>
                <a:ea typeface="Lucida Sans Unicode" pitchFamily="2"/>
                <a:cs typeface="Tahoma" pitchFamily="2"/>
              </a:defRPr>
            </a:lvl7pPr>
            <a:lvl8pPr marL="3456000" marR="0" lvl="7" indent="-216000" algn="l">
              <a:spcBef>
                <a:spcPts val="0"/>
              </a:spcBef>
              <a:spcAft>
                <a:spcPts val="283"/>
              </a:spcAft>
              <a:buClr>
                <a:srgbClr val="E6E6E6"/>
              </a:buClr>
              <a:buSzPct val="45000"/>
              <a:buFont typeface="StarSymbol"/>
              <a:buChar char="●"/>
              <a:defRPr lang="fr-FR" sz="2000" b="0" i="0" u="none" strike="noStrike">
                <a:ln>
                  <a:noFill/>
                </a:ln>
                <a:solidFill>
                  <a:srgbClr val="E6E6E6"/>
                </a:solidFill>
                <a:latin typeface="Thorndale" pitchFamily="18"/>
                <a:ea typeface="Lucida Sans Unicode" pitchFamily="2"/>
                <a:cs typeface="Tahoma" pitchFamily="2"/>
              </a:defRPr>
            </a:lvl8pPr>
            <a:lvl9pPr marL="3887999" marR="0" lvl="8" indent="-216000" algn="l">
              <a:spcBef>
                <a:spcPts val="0"/>
              </a:spcBef>
              <a:spcAft>
                <a:spcPts val="283"/>
              </a:spcAft>
              <a:buClr>
                <a:srgbClr val="E6E6E6"/>
              </a:buClr>
              <a:buSzPct val="45000"/>
              <a:buFont typeface="StarSymbol"/>
              <a:buChar char="●"/>
              <a:defRPr lang="fr-FR" sz="2000" b="0" i="0" u="none" strike="noStrike">
                <a:ln>
                  <a:noFill/>
                </a:ln>
                <a:solidFill>
                  <a:srgbClr val="E6E6E6"/>
                </a:solidFill>
                <a:latin typeface="Thorndale" pitchFamily="18"/>
                <a:ea typeface="Lucida Sans Unicode" pitchFamily="2"/>
                <a:cs typeface="Tahoma" pitchFamily="2"/>
              </a:defRPr>
            </a:lvl9pPr>
          </a:lstStyle>
          <a:p>
            <a:pPr lvl="0">
              <a:buNone/>
            </a:pPr>
            <a:r>
              <a:rPr lang="fr-FR"/>
              <a:t>C'est ce domaine de l’accès aux soins que nous avons choisi</a:t>
            </a:r>
          </a:p>
          <a:p>
            <a:pPr lvl="0">
              <a:buNone/>
            </a:pPr>
            <a:endParaRPr lang="fr-FR"/>
          </a:p>
          <a:p>
            <a:pPr lvl="0"/>
            <a:r>
              <a:rPr lang="fr-FR"/>
              <a:t>les imprimantes 3D plus simples,</a:t>
            </a:r>
          </a:p>
          <a:p>
            <a:pPr lvl="0"/>
            <a:r>
              <a:rPr lang="fr-FR"/>
              <a:t>celles qui impriment du plastique</a:t>
            </a:r>
          </a:p>
          <a:p>
            <a:pPr lvl="0"/>
            <a:r>
              <a:rPr lang="fr-FR"/>
              <a:t>qui coûtent aujourd'hui moins de deux cents euros</a:t>
            </a:r>
          </a:p>
          <a:p>
            <a:pPr lvl="0"/>
            <a:endParaRPr lang="fr-FR"/>
          </a:p>
          <a:p>
            <a:pPr lvl="0"/>
            <a:r>
              <a:rPr lang="fr-FR"/>
              <a:t>peuvent fabriquer les prothèses</a:t>
            </a:r>
          </a:p>
          <a:p>
            <a:pPr lvl="0"/>
            <a:r>
              <a:rPr lang="fr-FR"/>
              <a:t>adaptées et résistantes,</a:t>
            </a:r>
          </a:p>
          <a:p>
            <a:pPr lvl="0"/>
            <a:r>
              <a:rPr lang="fr-FR"/>
              <a:t>peu coûteuses et partout dans le monde</a:t>
            </a:r>
          </a:p>
        </p:txBody>
      </p:sp>
    </p:spTree>
  </p:cSld>
  <p:clrMapOvr>
    <a:masterClrMapping/>
  </p:clrMapOvr>
  <p:transition spd="slow" advTm="10000">
    <p:wheel spokes="2"/>
  </p:transition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 txBox="1">
            <a:spLocks noGrp="1"/>
          </p:cNvSpPr>
          <p:nvPr>
            <p:ph type="title" idx="4294967295"/>
          </p:nvPr>
        </p:nvSpPr>
        <p:spPr/>
        <p:txBody>
          <a:bodyPr/>
          <a:lstStyle>
            <a:defPPr lvl="0">
              <a:buClr>
                <a:srgbClr val="000000"/>
              </a:buClr>
              <a:buSzPct val="45000"/>
              <a:buFont typeface="StarSymbol"/>
              <a:buNone/>
            </a:defPPr>
            <a:lvl1pPr lvl="0">
              <a:buClr>
                <a:srgbClr val="000000"/>
              </a:buClr>
              <a:buSzPct val="45000"/>
              <a:buFont typeface="StarSymbol"/>
              <a:buChar char=""/>
            </a:lvl1pPr>
            <a:lvl2pPr lvl="1">
              <a:buClr>
                <a:srgbClr val="000000"/>
              </a:buClr>
              <a:buSzPct val="45000"/>
              <a:buFont typeface="StarSymbol"/>
              <a:buChar char=""/>
            </a:lvl2pPr>
            <a:lvl3pPr lvl="2">
              <a:buClr>
                <a:srgbClr val="000000"/>
              </a:buClr>
              <a:buSzPct val="45000"/>
              <a:buFont typeface="StarSymbol"/>
              <a:buChar char=""/>
            </a:lvl3pPr>
            <a:lvl4pPr lvl="3">
              <a:buClr>
                <a:srgbClr val="000000"/>
              </a:buClr>
              <a:buSzPct val="45000"/>
              <a:buFont typeface="StarSymbol"/>
              <a:buChar char=""/>
            </a:lvl4pPr>
            <a:lvl5pPr lvl="4">
              <a:buClr>
                <a:srgbClr val="000000"/>
              </a:buClr>
              <a:buSzPct val="45000"/>
              <a:buFont typeface="StarSymbol"/>
              <a:buChar char=""/>
            </a:lvl5pPr>
            <a:lvl6pPr lvl="5">
              <a:buClr>
                <a:srgbClr val="000000"/>
              </a:buClr>
              <a:buSzPct val="45000"/>
              <a:buFont typeface="StarSymbol"/>
              <a:buChar char=""/>
            </a:lvl6pPr>
            <a:lvl7pPr lvl="6">
              <a:buClr>
                <a:srgbClr val="000000"/>
              </a:buClr>
              <a:buSzPct val="45000"/>
              <a:buFont typeface="StarSymbol"/>
              <a:buChar char=""/>
            </a:lvl7pPr>
            <a:lvl8pPr lvl="7">
              <a:buClr>
                <a:srgbClr val="000000"/>
              </a:buClr>
              <a:buSzPct val="45000"/>
              <a:buFont typeface="StarSymbol"/>
              <a:buChar char=""/>
            </a:lvl8pPr>
            <a:lvl9pPr lvl="8">
              <a:buClr>
                <a:srgbClr val="000000"/>
              </a:buClr>
              <a:buSzPct val="45000"/>
              <a:buFont typeface="StarSymbol"/>
              <a:buChar char=""/>
            </a:lvl9pPr>
          </a:lstStyle>
          <a:p>
            <a:pPr lvl="0" algn="ctr">
              <a:buNone/>
            </a:pPr>
            <a:r>
              <a:rPr lang="fr-FR"/>
              <a:t>Classe de troisième du collège d'Île Rousse</a:t>
            </a:r>
            <a:br>
              <a:rPr lang="fr-FR"/>
            </a:br>
            <a:r>
              <a:rPr lang="fr-FR"/>
              <a:t>Imprimantes 3D et développement durable</a:t>
            </a:r>
          </a:p>
        </p:txBody>
      </p:sp>
      <p:sp>
        <p:nvSpPr>
          <p:cNvPr id="3" name="Espace réservé du texte 2"/>
          <p:cNvSpPr txBox="1">
            <a:spLocks noGrp="1"/>
          </p:cNvSpPr>
          <p:nvPr>
            <p:ph type="body" idx="4294967295"/>
          </p:nvPr>
        </p:nvSpPr>
        <p:spPr/>
        <p:txBody>
          <a:bodyPr/>
          <a:lstStyle>
            <a:defPPr marL="432000" marR="0" lvl="0" indent="-324000" algn="l">
              <a:spcBef>
                <a:spcPts val="0"/>
              </a:spcBef>
              <a:spcAft>
                <a:spcPts val="1417"/>
              </a:spcAft>
              <a:buClr>
                <a:srgbClr val="E6E6E6"/>
              </a:buClr>
              <a:buSzPct val="45000"/>
              <a:buFont typeface="StarSymbol"/>
              <a:buNone/>
              <a:defRPr lang="fr-FR" sz="2400" b="0" i="0" u="none" strike="noStrike">
                <a:ln>
                  <a:noFill/>
                </a:ln>
                <a:solidFill>
                  <a:srgbClr val="E6E6E6"/>
                </a:solidFill>
                <a:latin typeface="Thorndale" pitchFamily="18"/>
                <a:ea typeface="Lucida Sans Unicode" pitchFamily="2"/>
                <a:cs typeface="Tahoma" pitchFamily="2"/>
              </a:defRPr>
            </a:defPPr>
            <a:lvl1pPr marL="432000" marR="0" lvl="0" indent="-324000" algn="l">
              <a:spcBef>
                <a:spcPts val="0"/>
              </a:spcBef>
              <a:spcAft>
                <a:spcPts val="1417"/>
              </a:spcAft>
              <a:buClr>
                <a:srgbClr val="E6E6E6"/>
              </a:buClr>
              <a:buSzPct val="45000"/>
              <a:buFont typeface="StarSymbol"/>
              <a:buChar char="●"/>
              <a:defRPr lang="fr-FR" sz="2400" b="0" i="0" u="none" strike="noStrike">
                <a:ln>
                  <a:noFill/>
                </a:ln>
                <a:solidFill>
                  <a:srgbClr val="E6E6E6"/>
                </a:solidFill>
                <a:latin typeface="Thorndale" pitchFamily="18"/>
                <a:ea typeface="Lucida Sans Unicode" pitchFamily="2"/>
                <a:cs typeface="Tahoma" pitchFamily="2"/>
              </a:defRPr>
            </a:lvl1pPr>
            <a:lvl2pPr marL="864000" marR="0" lvl="1" indent="-288000" algn="l">
              <a:spcBef>
                <a:spcPts val="0"/>
              </a:spcBef>
              <a:spcAft>
                <a:spcPts val="1134"/>
              </a:spcAft>
              <a:buClr>
                <a:srgbClr val="E6E6E6"/>
              </a:buClr>
              <a:buSzPct val="75000"/>
              <a:buFont typeface="StarSymbol"/>
              <a:buChar char="–"/>
              <a:defRPr lang="fr-FR" sz="2800" b="0" i="0" u="none" strike="noStrike">
                <a:ln>
                  <a:noFill/>
                </a:ln>
                <a:solidFill>
                  <a:srgbClr val="E6E6E6"/>
                </a:solidFill>
                <a:latin typeface="Thorndale" pitchFamily="18"/>
                <a:ea typeface="Lucida Sans Unicode" pitchFamily="2"/>
                <a:cs typeface="Tahoma" pitchFamily="2"/>
              </a:defRPr>
            </a:lvl2pPr>
            <a:lvl3pPr marL="1296000" marR="0" lvl="2" indent="-216000" algn="l">
              <a:spcBef>
                <a:spcPts val="0"/>
              </a:spcBef>
              <a:spcAft>
                <a:spcPts val="850"/>
              </a:spcAft>
              <a:buClr>
                <a:srgbClr val="E6E6E6"/>
              </a:buClr>
              <a:buSzPct val="45000"/>
              <a:buFont typeface="StarSymbol"/>
              <a:buChar char="●"/>
              <a:defRPr lang="fr-FR" sz="2400" b="0" i="0" u="none" strike="noStrike">
                <a:ln>
                  <a:noFill/>
                </a:ln>
                <a:solidFill>
                  <a:srgbClr val="E6E6E6"/>
                </a:solidFill>
                <a:latin typeface="Thorndale" pitchFamily="18"/>
                <a:ea typeface="Lucida Sans Unicode" pitchFamily="2"/>
                <a:cs typeface="Tahoma" pitchFamily="2"/>
              </a:defRPr>
            </a:lvl3pPr>
            <a:lvl4pPr marL="1728000" marR="0" lvl="3" indent="-216000" algn="l">
              <a:spcBef>
                <a:spcPts val="0"/>
              </a:spcBef>
              <a:spcAft>
                <a:spcPts val="567"/>
              </a:spcAft>
              <a:buClr>
                <a:srgbClr val="E6E6E6"/>
              </a:buClr>
              <a:buSzPct val="75000"/>
              <a:buFont typeface="StarSymbol"/>
              <a:buChar char="–"/>
              <a:defRPr lang="fr-FR" sz="2000" b="0" i="0" u="none" strike="noStrike">
                <a:ln>
                  <a:noFill/>
                </a:ln>
                <a:solidFill>
                  <a:srgbClr val="E6E6E6"/>
                </a:solidFill>
                <a:latin typeface="Thorndale" pitchFamily="18"/>
                <a:ea typeface="Lucida Sans Unicode" pitchFamily="2"/>
                <a:cs typeface="Tahoma" pitchFamily="2"/>
              </a:defRPr>
            </a:lvl4pPr>
            <a:lvl5pPr marL="2160000" marR="0" lvl="4" indent="-216000" algn="l">
              <a:spcBef>
                <a:spcPts val="0"/>
              </a:spcBef>
              <a:spcAft>
                <a:spcPts val="283"/>
              </a:spcAft>
              <a:buClr>
                <a:srgbClr val="E6E6E6"/>
              </a:buClr>
              <a:buSzPct val="45000"/>
              <a:buFont typeface="StarSymbol"/>
              <a:buChar char="●"/>
              <a:defRPr lang="fr-FR" sz="2000" b="0" i="0" u="none" strike="noStrike">
                <a:ln>
                  <a:noFill/>
                </a:ln>
                <a:solidFill>
                  <a:srgbClr val="E6E6E6"/>
                </a:solidFill>
                <a:latin typeface="Thorndale" pitchFamily="18"/>
                <a:ea typeface="Lucida Sans Unicode" pitchFamily="2"/>
                <a:cs typeface="Tahoma" pitchFamily="2"/>
              </a:defRPr>
            </a:lvl5pPr>
            <a:lvl6pPr marL="2592000" marR="0" lvl="5" indent="-216000" algn="l">
              <a:spcBef>
                <a:spcPts val="0"/>
              </a:spcBef>
              <a:spcAft>
                <a:spcPts val="283"/>
              </a:spcAft>
              <a:buClr>
                <a:srgbClr val="E6E6E6"/>
              </a:buClr>
              <a:buSzPct val="45000"/>
              <a:buFont typeface="StarSymbol"/>
              <a:buChar char="●"/>
              <a:defRPr lang="fr-FR" sz="2000" b="0" i="0" u="none" strike="noStrike">
                <a:ln>
                  <a:noFill/>
                </a:ln>
                <a:solidFill>
                  <a:srgbClr val="E6E6E6"/>
                </a:solidFill>
                <a:latin typeface="Thorndale" pitchFamily="18"/>
                <a:ea typeface="Lucida Sans Unicode" pitchFamily="2"/>
                <a:cs typeface="Tahoma" pitchFamily="2"/>
              </a:defRPr>
            </a:lvl6pPr>
            <a:lvl7pPr marL="3024000" marR="0" lvl="6" indent="-216000" algn="l">
              <a:spcBef>
                <a:spcPts val="0"/>
              </a:spcBef>
              <a:spcAft>
                <a:spcPts val="283"/>
              </a:spcAft>
              <a:buClr>
                <a:srgbClr val="E6E6E6"/>
              </a:buClr>
              <a:buSzPct val="45000"/>
              <a:buFont typeface="StarSymbol"/>
              <a:buChar char="●"/>
              <a:defRPr lang="fr-FR" sz="2000" b="0" i="0" u="none" strike="noStrike">
                <a:ln>
                  <a:noFill/>
                </a:ln>
                <a:solidFill>
                  <a:srgbClr val="E6E6E6"/>
                </a:solidFill>
                <a:latin typeface="Thorndale" pitchFamily="18"/>
                <a:ea typeface="Lucida Sans Unicode" pitchFamily="2"/>
                <a:cs typeface="Tahoma" pitchFamily="2"/>
              </a:defRPr>
            </a:lvl7pPr>
            <a:lvl8pPr marL="3456000" marR="0" lvl="7" indent="-216000" algn="l">
              <a:spcBef>
                <a:spcPts val="0"/>
              </a:spcBef>
              <a:spcAft>
                <a:spcPts val="283"/>
              </a:spcAft>
              <a:buClr>
                <a:srgbClr val="E6E6E6"/>
              </a:buClr>
              <a:buSzPct val="45000"/>
              <a:buFont typeface="StarSymbol"/>
              <a:buChar char="●"/>
              <a:defRPr lang="fr-FR" sz="2000" b="0" i="0" u="none" strike="noStrike">
                <a:ln>
                  <a:noFill/>
                </a:ln>
                <a:solidFill>
                  <a:srgbClr val="E6E6E6"/>
                </a:solidFill>
                <a:latin typeface="Thorndale" pitchFamily="18"/>
                <a:ea typeface="Lucida Sans Unicode" pitchFamily="2"/>
                <a:cs typeface="Tahoma" pitchFamily="2"/>
              </a:defRPr>
            </a:lvl8pPr>
            <a:lvl9pPr marL="3887999" marR="0" lvl="8" indent="-216000" algn="l">
              <a:spcBef>
                <a:spcPts val="0"/>
              </a:spcBef>
              <a:spcAft>
                <a:spcPts val="283"/>
              </a:spcAft>
              <a:buClr>
                <a:srgbClr val="E6E6E6"/>
              </a:buClr>
              <a:buSzPct val="45000"/>
              <a:buFont typeface="StarSymbol"/>
              <a:buChar char="●"/>
              <a:defRPr lang="fr-FR" sz="2000" b="0" i="0" u="none" strike="noStrike">
                <a:ln>
                  <a:noFill/>
                </a:ln>
                <a:solidFill>
                  <a:srgbClr val="E6E6E6"/>
                </a:solidFill>
                <a:latin typeface="Thorndale" pitchFamily="18"/>
                <a:ea typeface="Lucida Sans Unicode" pitchFamily="2"/>
                <a:cs typeface="Tahoma" pitchFamily="2"/>
              </a:defRPr>
            </a:lvl9pPr>
          </a:lstStyle>
          <a:p>
            <a:pPr lvl="0">
              <a:buNone/>
            </a:pPr>
            <a:r>
              <a:rPr lang="fr-FR"/>
              <a:t>La classe de troisième bilingue du collège d'Île Rousse</a:t>
            </a:r>
          </a:p>
          <a:p>
            <a:pPr lvl="0">
              <a:buNone/>
            </a:pPr>
            <a:r>
              <a:rPr lang="fr-FR"/>
              <a:t>a demandé au Fab Lab de Corte</a:t>
            </a:r>
          </a:p>
          <a:p>
            <a:pPr lvl="0">
              <a:buNone/>
            </a:pPr>
            <a:r>
              <a:rPr lang="fr-FR"/>
              <a:t>de passer une convention pour</a:t>
            </a:r>
          </a:p>
          <a:p>
            <a:pPr lvl="0">
              <a:buNone/>
            </a:pPr>
            <a:endParaRPr lang="fr-FR"/>
          </a:p>
          <a:p>
            <a:pPr lvl="0"/>
            <a:r>
              <a:rPr lang="fr-FR"/>
              <a:t>Découvrir les possibilités des machines</a:t>
            </a:r>
          </a:p>
          <a:p>
            <a:pPr lvl="0"/>
            <a:r>
              <a:rPr lang="fr-FR"/>
              <a:t>Apprendre à modéliser en 3D</a:t>
            </a:r>
          </a:p>
          <a:p>
            <a:pPr lvl="0"/>
            <a:r>
              <a:rPr lang="fr-FR"/>
              <a:t>Et finalement fabriquer</a:t>
            </a:r>
            <a:br>
              <a:rPr lang="fr-FR"/>
            </a:br>
            <a:endParaRPr lang="fr-FR"/>
          </a:p>
        </p:txBody>
      </p:sp>
    </p:spTree>
  </p:cSld>
  <p:clrMapOvr>
    <a:masterClrMapping/>
  </p:clrMapOvr>
  <p:transition spd="slow" advTm="10000">
    <p:wheel spokes="2"/>
  </p:transition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 txBox="1">
            <a:spLocks noGrp="1"/>
          </p:cNvSpPr>
          <p:nvPr>
            <p:ph type="title" idx="4294967295"/>
          </p:nvPr>
        </p:nvSpPr>
        <p:spPr/>
        <p:txBody>
          <a:bodyPr/>
          <a:lstStyle>
            <a:defPPr lvl="0">
              <a:buClr>
                <a:srgbClr val="000000"/>
              </a:buClr>
              <a:buSzPct val="45000"/>
              <a:buFont typeface="StarSymbol"/>
              <a:buNone/>
            </a:defPPr>
            <a:lvl1pPr lvl="0">
              <a:buClr>
                <a:srgbClr val="000000"/>
              </a:buClr>
              <a:buSzPct val="45000"/>
              <a:buFont typeface="StarSymbol"/>
              <a:buChar char=""/>
            </a:lvl1pPr>
            <a:lvl2pPr lvl="1">
              <a:buClr>
                <a:srgbClr val="000000"/>
              </a:buClr>
              <a:buSzPct val="45000"/>
              <a:buFont typeface="StarSymbol"/>
              <a:buChar char=""/>
            </a:lvl2pPr>
            <a:lvl3pPr lvl="2">
              <a:buClr>
                <a:srgbClr val="000000"/>
              </a:buClr>
              <a:buSzPct val="45000"/>
              <a:buFont typeface="StarSymbol"/>
              <a:buChar char=""/>
            </a:lvl3pPr>
            <a:lvl4pPr lvl="3">
              <a:buClr>
                <a:srgbClr val="000000"/>
              </a:buClr>
              <a:buSzPct val="45000"/>
              <a:buFont typeface="StarSymbol"/>
              <a:buChar char=""/>
            </a:lvl4pPr>
            <a:lvl5pPr lvl="4">
              <a:buClr>
                <a:srgbClr val="000000"/>
              </a:buClr>
              <a:buSzPct val="45000"/>
              <a:buFont typeface="StarSymbol"/>
              <a:buChar char=""/>
            </a:lvl5pPr>
            <a:lvl6pPr lvl="5">
              <a:buClr>
                <a:srgbClr val="000000"/>
              </a:buClr>
              <a:buSzPct val="45000"/>
              <a:buFont typeface="StarSymbol"/>
              <a:buChar char=""/>
            </a:lvl6pPr>
            <a:lvl7pPr lvl="6">
              <a:buClr>
                <a:srgbClr val="000000"/>
              </a:buClr>
              <a:buSzPct val="45000"/>
              <a:buFont typeface="StarSymbol"/>
              <a:buChar char=""/>
            </a:lvl7pPr>
            <a:lvl8pPr lvl="7">
              <a:buClr>
                <a:srgbClr val="000000"/>
              </a:buClr>
              <a:buSzPct val="45000"/>
              <a:buFont typeface="StarSymbol"/>
              <a:buChar char=""/>
            </a:lvl8pPr>
            <a:lvl9pPr lvl="8">
              <a:buClr>
                <a:srgbClr val="000000"/>
              </a:buClr>
              <a:buSzPct val="45000"/>
              <a:buFont typeface="StarSymbol"/>
              <a:buChar char=""/>
            </a:lvl9pPr>
          </a:lstStyle>
          <a:p>
            <a:pPr lvl="0" algn="ctr">
              <a:buNone/>
            </a:pPr>
            <a:r>
              <a:rPr lang="fr-FR"/>
              <a:t>Classe de troisième du collège d'Île Rousse</a:t>
            </a:r>
            <a:br>
              <a:rPr lang="fr-FR"/>
            </a:br>
            <a:r>
              <a:rPr lang="fr-FR"/>
              <a:t>Imprimantes 3D et développement durable</a:t>
            </a:r>
          </a:p>
        </p:txBody>
      </p:sp>
      <p:sp>
        <p:nvSpPr>
          <p:cNvPr id="3" name="Espace réservé du texte 2"/>
          <p:cNvSpPr txBox="1">
            <a:spLocks noGrp="1"/>
          </p:cNvSpPr>
          <p:nvPr>
            <p:ph type="body" idx="4294967295"/>
          </p:nvPr>
        </p:nvSpPr>
        <p:spPr/>
        <p:txBody>
          <a:bodyPr/>
          <a:lstStyle>
            <a:defPPr marL="432000" marR="0" lvl="0" indent="-324000" algn="l">
              <a:spcBef>
                <a:spcPts val="0"/>
              </a:spcBef>
              <a:spcAft>
                <a:spcPts val="1417"/>
              </a:spcAft>
              <a:buClr>
                <a:srgbClr val="E6E6E6"/>
              </a:buClr>
              <a:buSzPct val="45000"/>
              <a:buFont typeface="StarSymbol"/>
              <a:buNone/>
              <a:defRPr lang="fr-FR" sz="2400" b="0" i="0" u="none" strike="noStrike">
                <a:ln>
                  <a:noFill/>
                </a:ln>
                <a:solidFill>
                  <a:srgbClr val="E6E6E6"/>
                </a:solidFill>
                <a:latin typeface="Thorndale" pitchFamily="18"/>
                <a:ea typeface="Lucida Sans Unicode" pitchFamily="2"/>
                <a:cs typeface="Tahoma" pitchFamily="2"/>
              </a:defRPr>
            </a:defPPr>
            <a:lvl1pPr marL="432000" marR="0" lvl="0" indent="-324000" algn="l">
              <a:spcBef>
                <a:spcPts val="0"/>
              </a:spcBef>
              <a:spcAft>
                <a:spcPts val="1417"/>
              </a:spcAft>
              <a:buClr>
                <a:srgbClr val="E6E6E6"/>
              </a:buClr>
              <a:buSzPct val="45000"/>
              <a:buFont typeface="StarSymbol"/>
              <a:buChar char="●"/>
              <a:defRPr lang="fr-FR" sz="2400" b="0" i="0" u="none" strike="noStrike">
                <a:ln>
                  <a:noFill/>
                </a:ln>
                <a:solidFill>
                  <a:srgbClr val="E6E6E6"/>
                </a:solidFill>
                <a:latin typeface="Thorndale" pitchFamily="18"/>
                <a:ea typeface="Lucida Sans Unicode" pitchFamily="2"/>
                <a:cs typeface="Tahoma" pitchFamily="2"/>
              </a:defRPr>
            </a:lvl1pPr>
            <a:lvl2pPr marL="864000" marR="0" lvl="1" indent="-288000" algn="l">
              <a:spcBef>
                <a:spcPts val="0"/>
              </a:spcBef>
              <a:spcAft>
                <a:spcPts val="1134"/>
              </a:spcAft>
              <a:buClr>
                <a:srgbClr val="E6E6E6"/>
              </a:buClr>
              <a:buSzPct val="75000"/>
              <a:buFont typeface="StarSymbol"/>
              <a:buChar char="–"/>
              <a:defRPr lang="fr-FR" sz="2800" b="0" i="0" u="none" strike="noStrike">
                <a:ln>
                  <a:noFill/>
                </a:ln>
                <a:solidFill>
                  <a:srgbClr val="E6E6E6"/>
                </a:solidFill>
                <a:latin typeface="Thorndale" pitchFamily="18"/>
                <a:ea typeface="Lucida Sans Unicode" pitchFamily="2"/>
                <a:cs typeface="Tahoma" pitchFamily="2"/>
              </a:defRPr>
            </a:lvl2pPr>
            <a:lvl3pPr marL="1296000" marR="0" lvl="2" indent="-216000" algn="l">
              <a:spcBef>
                <a:spcPts val="0"/>
              </a:spcBef>
              <a:spcAft>
                <a:spcPts val="850"/>
              </a:spcAft>
              <a:buClr>
                <a:srgbClr val="E6E6E6"/>
              </a:buClr>
              <a:buSzPct val="45000"/>
              <a:buFont typeface="StarSymbol"/>
              <a:buChar char="●"/>
              <a:defRPr lang="fr-FR" sz="2400" b="0" i="0" u="none" strike="noStrike">
                <a:ln>
                  <a:noFill/>
                </a:ln>
                <a:solidFill>
                  <a:srgbClr val="E6E6E6"/>
                </a:solidFill>
                <a:latin typeface="Thorndale" pitchFamily="18"/>
                <a:ea typeface="Lucida Sans Unicode" pitchFamily="2"/>
                <a:cs typeface="Tahoma" pitchFamily="2"/>
              </a:defRPr>
            </a:lvl3pPr>
            <a:lvl4pPr marL="1728000" marR="0" lvl="3" indent="-216000" algn="l">
              <a:spcBef>
                <a:spcPts val="0"/>
              </a:spcBef>
              <a:spcAft>
                <a:spcPts val="567"/>
              </a:spcAft>
              <a:buClr>
                <a:srgbClr val="E6E6E6"/>
              </a:buClr>
              <a:buSzPct val="75000"/>
              <a:buFont typeface="StarSymbol"/>
              <a:buChar char="–"/>
              <a:defRPr lang="fr-FR" sz="2000" b="0" i="0" u="none" strike="noStrike">
                <a:ln>
                  <a:noFill/>
                </a:ln>
                <a:solidFill>
                  <a:srgbClr val="E6E6E6"/>
                </a:solidFill>
                <a:latin typeface="Thorndale" pitchFamily="18"/>
                <a:ea typeface="Lucida Sans Unicode" pitchFamily="2"/>
                <a:cs typeface="Tahoma" pitchFamily="2"/>
              </a:defRPr>
            </a:lvl4pPr>
            <a:lvl5pPr marL="2160000" marR="0" lvl="4" indent="-216000" algn="l">
              <a:spcBef>
                <a:spcPts val="0"/>
              </a:spcBef>
              <a:spcAft>
                <a:spcPts val="283"/>
              </a:spcAft>
              <a:buClr>
                <a:srgbClr val="E6E6E6"/>
              </a:buClr>
              <a:buSzPct val="45000"/>
              <a:buFont typeface="StarSymbol"/>
              <a:buChar char="●"/>
              <a:defRPr lang="fr-FR" sz="2000" b="0" i="0" u="none" strike="noStrike">
                <a:ln>
                  <a:noFill/>
                </a:ln>
                <a:solidFill>
                  <a:srgbClr val="E6E6E6"/>
                </a:solidFill>
                <a:latin typeface="Thorndale" pitchFamily="18"/>
                <a:ea typeface="Lucida Sans Unicode" pitchFamily="2"/>
                <a:cs typeface="Tahoma" pitchFamily="2"/>
              </a:defRPr>
            </a:lvl5pPr>
            <a:lvl6pPr marL="2592000" marR="0" lvl="5" indent="-216000" algn="l">
              <a:spcBef>
                <a:spcPts val="0"/>
              </a:spcBef>
              <a:spcAft>
                <a:spcPts val="283"/>
              </a:spcAft>
              <a:buClr>
                <a:srgbClr val="E6E6E6"/>
              </a:buClr>
              <a:buSzPct val="45000"/>
              <a:buFont typeface="StarSymbol"/>
              <a:buChar char="●"/>
              <a:defRPr lang="fr-FR" sz="2000" b="0" i="0" u="none" strike="noStrike">
                <a:ln>
                  <a:noFill/>
                </a:ln>
                <a:solidFill>
                  <a:srgbClr val="E6E6E6"/>
                </a:solidFill>
                <a:latin typeface="Thorndale" pitchFamily="18"/>
                <a:ea typeface="Lucida Sans Unicode" pitchFamily="2"/>
                <a:cs typeface="Tahoma" pitchFamily="2"/>
              </a:defRPr>
            </a:lvl6pPr>
            <a:lvl7pPr marL="3024000" marR="0" lvl="6" indent="-216000" algn="l">
              <a:spcBef>
                <a:spcPts val="0"/>
              </a:spcBef>
              <a:spcAft>
                <a:spcPts val="283"/>
              </a:spcAft>
              <a:buClr>
                <a:srgbClr val="E6E6E6"/>
              </a:buClr>
              <a:buSzPct val="45000"/>
              <a:buFont typeface="StarSymbol"/>
              <a:buChar char="●"/>
              <a:defRPr lang="fr-FR" sz="2000" b="0" i="0" u="none" strike="noStrike">
                <a:ln>
                  <a:noFill/>
                </a:ln>
                <a:solidFill>
                  <a:srgbClr val="E6E6E6"/>
                </a:solidFill>
                <a:latin typeface="Thorndale" pitchFamily="18"/>
                <a:ea typeface="Lucida Sans Unicode" pitchFamily="2"/>
                <a:cs typeface="Tahoma" pitchFamily="2"/>
              </a:defRPr>
            </a:lvl7pPr>
            <a:lvl8pPr marL="3456000" marR="0" lvl="7" indent="-216000" algn="l">
              <a:spcBef>
                <a:spcPts val="0"/>
              </a:spcBef>
              <a:spcAft>
                <a:spcPts val="283"/>
              </a:spcAft>
              <a:buClr>
                <a:srgbClr val="E6E6E6"/>
              </a:buClr>
              <a:buSzPct val="45000"/>
              <a:buFont typeface="StarSymbol"/>
              <a:buChar char="●"/>
              <a:defRPr lang="fr-FR" sz="2000" b="0" i="0" u="none" strike="noStrike">
                <a:ln>
                  <a:noFill/>
                </a:ln>
                <a:solidFill>
                  <a:srgbClr val="E6E6E6"/>
                </a:solidFill>
                <a:latin typeface="Thorndale" pitchFamily="18"/>
                <a:ea typeface="Lucida Sans Unicode" pitchFamily="2"/>
                <a:cs typeface="Tahoma" pitchFamily="2"/>
              </a:defRPr>
            </a:lvl8pPr>
            <a:lvl9pPr marL="3887999" marR="0" lvl="8" indent="-216000" algn="l">
              <a:spcBef>
                <a:spcPts val="0"/>
              </a:spcBef>
              <a:spcAft>
                <a:spcPts val="283"/>
              </a:spcAft>
              <a:buClr>
                <a:srgbClr val="E6E6E6"/>
              </a:buClr>
              <a:buSzPct val="45000"/>
              <a:buFont typeface="StarSymbol"/>
              <a:buChar char="●"/>
              <a:defRPr lang="fr-FR" sz="2000" b="0" i="0" u="none" strike="noStrike">
                <a:ln>
                  <a:noFill/>
                </a:ln>
                <a:solidFill>
                  <a:srgbClr val="E6E6E6"/>
                </a:solidFill>
                <a:latin typeface="Thorndale" pitchFamily="18"/>
                <a:ea typeface="Lucida Sans Unicode" pitchFamily="2"/>
                <a:cs typeface="Tahoma" pitchFamily="2"/>
              </a:defRPr>
            </a:lvl9pPr>
          </a:lstStyle>
          <a:p>
            <a:pPr lvl="0">
              <a:buNone/>
            </a:pPr>
            <a:endParaRPr lang="fr-FR"/>
          </a:p>
          <a:p>
            <a:pPr lvl="0">
              <a:buNone/>
            </a:pPr>
            <a:r>
              <a:rPr lang="fr-FR"/>
              <a:t>La classe de troisième bilingue du collège d'Île Rousse</a:t>
            </a:r>
          </a:p>
          <a:p>
            <a:pPr lvl="0">
              <a:buNone/>
            </a:pPr>
            <a:r>
              <a:rPr lang="fr-FR"/>
              <a:t>s'est aussi mise en relation avec de nouveaux correspondants</a:t>
            </a:r>
          </a:p>
          <a:p>
            <a:pPr lvl="0">
              <a:buNone/>
            </a:pPr>
            <a:endParaRPr lang="fr-FR"/>
          </a:p>
          <a:p>
            <a:pPr lvl="0">
              <a:buNone/>
            </a:pPr>
            <a:r>
              <a:rPr lang="fr-FR"/>
              <a:t>à Majunga, Madagascar,</a:t>
            </a:r>
          </a:p>
          <a:p>
            <a:pPr lvl="0">
              <a:buNone/>
            </a:pPr>
            <a:r>
              <a:rPr lang="fr-FR"/>
              <a:t>où le collège français a été intéressée par notre projet</a:t>
            </a:r>
          </a:p>
        </p:txBody>
      </p:sp>
    </p:spTree>
  </p:cSld>
  <p:clrMapOvr>
    <a:masterClrMapping/>
  </p:clrMapOvr>
  <p:transition spd="slow" advTm="10000">
    <p:wheel spokes="2"/>
  </p:transition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 txBox="1">
            <a:spLocks noGrp="1"/>
          </p:cNvSpPr>
          <p:nvPr>
            <p:ph type="title" idx="4294967295"/>
          </p:nvPr>
        </p:nvSpPr>
        <p:spPr/>
        <p:txBody>
          <a:bodyPr/>
          <a:lstStyle>
            <a:defPPr lvl="0">
              <a:buClr>
                <a:srgbClr val="000000"/>
              </a:buClr>
              <a:buSzPct val="45000"/>
              <a:buFont typeface="StarSymbol"/>
              <a:buNone/>
            </a:defPPr>
            <a:lvl1pPr lvl="0">
              <a:buClr>
                <a:srgbClr val="000000"/>
              </a:buClr>
              <a:buSzPct val="45000"/>
              <a:buFont typeface="StarSymbol"/>
              <a:buChar char=""/>
            </a:lvl1pPr>
            <a:lvl2pPr lvl="1">
              <a:buClr>
                <a:srgbClr val="000000"/>
              </a:buClr>
              <a:buSzPct val="45000"/>
              <a:buFont typeface="StarSymbol"/>
              <a:buChar char=""/>
            </a:lvl2pPr>
            <a:lvl3pPr lvl="2">
              <a:buClr>
                <a:srgbClr val="000000"/>
              </a:buClr>
              <a:buSzPct val="45000"/>
              <a:buFont typeface="StarSymbol"/>
              <a:buChar char=""/>
            </a:lvl3pPr>
            <a:lvl4pPr lvl="3">
              <a:buClr>
                <a:srgbClr val="000000"/>
              </a:buClr>
              <a:buSzPct val="45000"/>
              <a:buFont typeface="StarSymbol"/>
              <a:buChar char=""/>
            </a:lvl4pPr>
            <a:lvl5pPr lvl="4">
              <a:buClr>
                <a:srgbClr val="000000"/>
              </a:buClr>
              <a:buSzPct val="45000"/>
              <a:buFont typeface="StarSymbol"/>
              <a:buChar char=""/>
            </a:lvl5pPr>
            <a:lvl6pPr lvl="5">
              <a:buClr>
                <a:srgbClr val="000000"/>
              </a:buClr>
              <a:buSzPct val="45000"/>
              <a:buFont typeface="StarSymbol"/>
              <a:buChar char=""/>
            </a:lvl6pPr>
            <a:lvl7pPr lvl="6">
              <a:buClr>
                <a:srgbClr val="000000"/>
              </a:buClr>
              <a:buSzPct val="45000"/>
              <a:buFont typeface="StarSymbol"/>
              <a:buChar char=""/>
            </a:lvl7pPr>
            <a:lvl8pPr lvl="7">
              <a:buClr>
                <a:srgbClr val="000000"/>
              </a:buClr>
              <a:buSzPct val="45000"/>
              <a:buFont typeface="StarSymbol"/>
              <a:buChar char=""/>
            </a:lvl8pPr>
            <a:lvl9pPr lvl="8">
              <a:buClr>
                <a:srgbClr val="000000"/>
              </a:buClr>
              <a:buSzPct val="45000"/>
              <a:buFont typeface="StarSymbol"/>
              <a:buChar char=""/>
            </a:lvl9pPr>
          </a:lstStyle>
          <a:p>
            <a:pPr lvl="0" algn="ctr">
              <a:buNone/>
            </a:pPr>
            <a:r>
              <a:rPr lang="fr-FR"/>
              <a:t>Classe de troisième du collège d'Île Rousse</a:t>
            </a:r>
            <a:br>
              <a:rPr lang="fr-FR"/>
            </a:br>
            <a:r>
              <a:rPr lang="fr-FR"/>
              <a:t>Imprimantes 3D et développement durable</a:t>
            </a:r>
          </a:p>
        </p:txBody>
      </p:sp>
      <p:sp>
        <p:nvSpPr>
          <p:cNvPr id="3" name="Espace réservé du texte 2"/>
          <p:cNvSpPr txBox="1">
            <a:spLocks noGrp="1"/>
          </p:cNvSpPr>
          <p:nvPr>
            <p:ph type="body" idx="4294967295"/>
          </p:nvPr>
        </p:nvSpPr>
        <p:spPr>
          <a:xfrm>
            <a:off x="740879" y="1963080"/>
            <a:ext cx="8772480" cy="5051160"/>
          </a:xfrm>
        </p:spPr>
        <p:txBody>
          <a:bodyPr/>
          <a:lstStyle>
            <a:defPPr marL="432000" marR="0" lvl="0" indent="-324000" algn="l">
              <a:spcBef>
                <a:spcPts val="0"/>
              </a:spcBef>
              <a:spcAft>
                <a:spcPts val="1417"/>
              </a:spcAft>
              <a:buClr>
                <a:srgbClr val="E6E6E6"/>
              </a:buClr>
              <a:buSzPct val="45000"/>
              <a:buFont typeface="StarSymbol"/>
              <a:buNone/>
              <a:defRPr lang="fr-FR" sz="2400" b="0" i="0" u="none" strike="noStrike">
                <a:ln>
                  <a:noFill/>
                </a:ln>
                <a:solidFill>
                  <a:srgbClr val="E6E6E6"/>
                </a:solidFill>
                <a:latin typeface="Thorndale" pitchFamily="18"/>
                <a:ea typeface="Lucida Sans Unicode" pitchFamily="2"/>
                <a:cs typeface="Tahoma" pitchFamily="2"/>
              </a:defRPr>
            </a:defPPr>
            <a:lvl1pPr marL="432000" marR="0" lvl="0" indent="-324000" algn="l">
              <a:spcBef>
                <a:spcPts val="0"/>
              </a:spcBef>
              <a:spcAft>
                <a:spcPts val="1417"/>
              </a:spcAft>
              <a:buClr>
                <a:srgbClr val="E6E6E6"/>
              </a:buClr>
              <a:buSzPct val="45000"/>
              <a:buFont typeface="StarSymbol"/>
              <a:buChar char="●"/>
              <a:defRPr lang="fr-FR" sz="2400" b="0" i="0" u="none" strike="noStrike">
                <a:ln>
                  <a:noFill/>
                </a:ln>
                <a:solidFill>
                  <a:srgbClr val="E6E6E6"/>
                </a:solidFill>
                <a:latin typeface="Thorndale" pitchFamily="18"/>
                <a:ea typeface="Lucida Sans Unicode" pitchFamily="2"/>
                <a:cs typeface="Tahoma" pitchFamily="2"/>
              </a:defRPr>
            </a:lvl1pPr>
            <a:lvl2pPr marL="864000" marR="0" lvl="1" indent="-288000" algn="l">
              <a:spcBef>
                <a:spcPts val="0"/>
              </a:spcBef>
              <a:spcAft>
                <a:spcPts val="1134"/>
              </a:spcAft>
              <a:buClr>
                <a:srgbClr val="E6E6E6"/>
              </a:buClr>
              <a:buSzPct val="75000"/>
              <a:buFont typeface="StarSymbol"/>
              <a:buChar char="–"/>
              <a:defRPr lang="fr-FR" sz="2800" b="0" i="0" u="none" strike="noStrike">
                <a:ln>
                  <a:noFill/>
                </a:ln>
                <a:solidFill>
                  <a:srgbClr val="E6E6E6"/>
                </a:solidFill>
                <a:latin typeface="Thorndale" pitchFamily="18"/>
                <a:ea typeface="Lucida Sans Unicode" pitchFamily="2"/>
                <a:cs typeface="Tahoma" pitchFamily="2"/>
              </a:defRPr>
            </a:lvl2pPr>
            <a:lvl3pPr marL="1296000" marR="0" lvl="2" indent="-216000" algn="l">
              <a:spcBef>
                <a:spcPts val="0"/>
              </a:spcBef>
              <a:spcAft>
                <a:spcPts val="850"/>
              </a:spcAft>
              <a:buClr>
                <a:srgbClr val="E6E6E6"/>
              </a:buClr>
              <a:buSzPct val="45000"/>
              <a:buFont typeface="StarSymbol"/>
              <a:buChar char="●"/>
              <a:defRPr lang="fr-FR" sz="2400" b="0" i="0" u="none" strike="noStrike">
                <a:ln>
                  <a:noFill/>
                </a:ln>
                <a:solidFill>
                  <a:srgbClr val="E6E6E6"/>
                </a:solidFill>
                <a:latin typeface="Thorndale" pitchFamily="18"/>
                <a:ea typeface="Lucida Sans Unicode" pitchFamily="2"/>
                <a:cs typeface="Tahoma" pitchFamily="2"/>
              </a:defRPr>
            </a:lvl3pPr>
            <a:lvl4pPr marL="1728000" marR="0" lvl="3" indent="-216000" algn="l">
              <a:spcBef>
                <a:spcPts val="0"/>
              </a:spcBef>
              <a:spcAft>
                <a:spcPts val="567"/>
              </a:spcAft>
              <a:buClr>
                <a:srgbClr val="E6E6E6"/>
              </a:buClr>
              <a:buSzPct val="75000"/>
              <a:buFont typeface="StarSymbol"/>
              <a:buChar char="–"/>
              <a:defRPr lang="fr-FR" sz="2000" b="0" i="0" u="none" strike="noStrike">
                <a:ln>
                  <a:noFill/>
                </a:ln>
                <a:solidFill>
                  <a:srgbClr val="E6E6E6"/>
                </a:solidFill>
                <a:latin typeface="Thorndale" pitchFamily="18"/>
                <a:ea typeface="Lucida Sans Unicode" pitchFamily="2"/>
                <a:cs typeface="Tahoma" pitchFamily="2"/>
              </a:defRPr>
            </a:lvl4pPr>
            <a:lvl5pPr marL="2160000" marR="0" lvl="4" indent="-216000" algn="l">
              <a:spcBef>
                <a:spcPts val="0"/>
              </a:spcBef>
              <a:spcAft>
                <a:spcPts val="283"/>
              </a:spcAft>
              <a:buClr>
                <a:srgbClr val="E6E6E6"/>
              </a:buClr>
              <a:buSzPct val="45000"/>
              <a:buFont typeface="StarSymbol"/>
              <a:buChar char="●"/>
              <a:defRPr lang="fr-FR" sz="2000" b="0" i="0" u="none" strike="noStrike">
                <a:ln>
                  <a:noFill/>
                </a:ln>
                <a:solidFill>
                  <a:srgbClr val="E6E6E6"/>
                </a:solidFill>
                <a:latin typeface="Thorndale" pitchFamily="18"/>
                <a:ea typeface="Lucida Sans Unicode" pitchFamily="2"/>
                <a:cs typeface="Tahoma" pitchFamily="2"/>
              </a:defRPr>
            </a:lvl5pPr>
            <a:lvl6pPr marL="2592000" marR="0" lvl="5" indent="-216000" algn="l">
              <a:spcBef>
                <a:spcPts val="0"/>
              </a:spcBef>
              <a:spcAft>
                <a:spcPts val="283"/>
              </a:spcAft>
              <a:buClr>
                <a:srgbClr val="E6E6E6"/>
              </a:buClr>
              <a:buSzPct val="45000"/>
              <a:buFont typeface="StarSymbol"/>
              <a:buChar char="●"/>
              <a:defRPr lang="fr-FR" sz="2000" b="0" i="0" u="none" strike="noStrike">
                <a:ln>
                  <a:noFill/>
                </a:ln>
                <a:solidFill>
                  <a:srgbClr val="E6E6E6"/>
                </a:solidFill>
                <a:latin typeface="Thorndale" pitchFamily="18"/>
                <a:ea typeface="Lucida Sans Unicode" pitchFamily="2"/>
                <a:cs typeface="Tahoma" pitchFamily="2"/>
              </a:defRPr>
            </a:lvl6pPr>
            <a:lvl7pPr marL="3024000" marR="0" lvl="6" indent="-216000" algn="l">
              <a:spcBef>
                <a:spcPts val="0"/>
              </a:spcBef>
              <a:spcAft>
                <a:spcPts val="283"/>
              </a:spcAft>
              <a:buClr>
                <a:srgbClr val="E6E6E6"/>
              </a:buClr>
              <a:buSzPct val="45000"/>
              <a:buFont typeface="StarSymbol"/>
              <a:buChar char="●"/>
              <a:defRPr lang="fr-FR" sz="2000" b="0" i="0" u="none" strike="noStrike">
                <a:ln>
                  <a:noFill/>
                </a:ln>
                <a:solidFill>
                  <a:srgbClr val="E6E6E6"/>
                </a:solidFill>
                <a:latin typeface="Thorndale" pitchFamily="18"/>
                <a:ea typeface="Lucida Sans Unicode" pitchFamily="2"/>
                <a:cs typeface="Tahoma" pitchFamily="2"/>
              </a:defRPr>
            </a:lvl7pPr>
            <a:lvl8pPr marL="3456000" marR="0" lvl="7" indent="-216000" algn="l">
              <a:spcBef>
                <a:spcPts val="0"/>
              </a:spcBef>
              <a:spcAft>
                <a:spcPts val="283"/>
              </a:spcAft>
              <a:buClr>
                <a:srgbClr val="E6E6E6"/>
              </a:buClr>
              <a:buSzPct val="45000"/>
              <a:buFont typeface="StarSymbol"/>
              <a:buChar char="●"/>
              <a:defRPr lang="fr-FR" sz="2000" b="0" i="0" u="none" strike="noStrike">
                <a:ln>
                  <a:noFill/>
                </a:ln>
                <a:solidFill>
                  <a:srgbClr val="E6E6E6"/>
                </a:solidFill>
                <a:latin typeface="Thorndale" pitchFamily="18"/>
                <a:ea typeface="Lucida Sans Unicode" pitchFamily="2"/>
                <a:cs typeface="Tahoma" pitchFamily="2"/>
              </a:defRPr>
            </a:lvl8pPr>
            <a:lvl9pPr marL="3887999" marR="0" lvl="8" indent="-216000" algn="l">
              <a:spcBef>
                <a:spcPts val="0"/>
              </a:spcBef>
              <a:spcAft>
                <a:spcPts val="283"/>
              </a:spcAft>
              <a:buClr>
                <a:srgbClr val="E6E6E6"/>
              </a:buClr>
              <a:buSzPct val="45000"/>
              <a:buFont typeface="StarSymbol"/>
              <a:buChar char="●"/>
              <a:defRPr lang="fr-FR" sz="2000" b="0" i="0" u="none" strike="noStrike">
                <a:ln>
                  <a:noFill/>
                </a:ln>
                <a:solidFill>
                  <a:srgbClr val="E6E6E6"/>
                </a:solidFill>
                <a:latin typeface="Thorndale" pitchFamily="18"/>
                <a:ea typeface="Lucida Sans Unicode" pitchFamily="2"/>
                <a:cs typeface="Tahoma" pitchFamily="2"/>
              </a:defRPr>
            </a:lvl9pPr>
          </a:lstStyle>
          <a:p>
            <a:pPr lvl="0">
              <a:buNone/>
            </a:pPr>
            <a:endParaRPr lang="fr-FR"/>
          </a:p>
          <a:p>
            <a:pPr lvl="0">
              <a:buNone/>
            </a:pPr>
            <a:r>
              <a:rPr lang="fr-FR"/>
              <a:t>Grâce à nos actions de ventes et en sollicitant le foyer du collège</a:t>
            </a:r>
          </a:p>
          <a:p>
            <a:pPr lvl="0">
              <a:buNone/>
            </a:pPr>
            <a:endParaRPr lang="fr-FR"/>
          </a:p>
          <a:p>
            <a:pPr lvl="0"/>
            <a:r>
              <a:rPr lang="fr-FR"/>
              <a:t>Nous avons acheté et expédié à nos correspondants à Majunga</a:t>
            </a:r>
          </a:p>
          <a:p>
            <a:pPr lvl="0"/>
            <a:r>
              <a:rPr lang="fr-FR"/>
              <a:t>une imprimante 3D</a:t>
            </a:r>
          </a:p>
          <a:p>
            <a:pPr lvl="0"/>
            <a:r>
              <a:rPr lang="fr-FR"/>
              <a:t>pour qu'ils développent leur connaissance de cette technologie</a:t>
            </a:r>
          </a:p>
          <a:p>
            <a:pPr lvl="0"/>
            <a:r>
              <a:rPr lang="fr-FR"/>
              <a:t>et fabriquent des prothèses là bas</a:t>
            </a:r>
          </a:p>
          <a:p>
            <a:pPr lvl="0"/>
            <a:endParaRPr lang="fr-FR"/>
          </a:p>
          <a:p>
            <a:pPr lvl="0"/>
            <a:r>
              <a:rPr lang="fr-FR"/>
              <a:t>cette imprimante est en cours d'acheminement</a:t>
            </a:r>
          </a:p>
          <a:p>
            <a:pPr lvl="0"/>
            <a:r>
              <a:rPr lang="fr-FR"/>
              <a:t>Suivi de colis sur le site de colissimo, CW028924411FR</a:t>
            </a:r>
          </a:p>
        </p:txBody>
      </p:sp>
    </p:spTree>
  </p:cSld>
  <p:clrMapOvr>
    <a:masterClrMapping/>
  </p:clrMapOvr>
  <p:transition spd="slow" advTm="10000">
    <p:wheel spokes="2"/>
  </p:transition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 txBox="1">
            <a:spLocks noGrp="1"/>
          </p:cNvSpPr>
          <p:nvPr>
            <p:ph type="title" idx="4294967295"/>
          </p:nvPr>
        </p:nvSpPr>
        <p:spPr/>
        <p:txBody>
          <a:bodyPr/>
          <a:lstStyle>
            <a:defPPr lvl="0">
              <a:buClr>
                <a:srgbClr val="000000"/>
              </a:buClr>
              <a:buSzPct val="45000"/>
              <a:buFont typeface="StarSymbol"/>
              <a:buNone/>
            </a:defPPr>
            <a:lvl1pPr lvl="0">
              <a:buClr>
                <a:srgbClr val="000000"/>
              </a:buClr>
              <a:buSzPct val="45000"/>
              <a:buFont typeface="StarSymbol"/>
              <a:buChar char=""/>
            </a:lvl1pPr>
            <a:lvl2pPr lvl="1">
              <a:buClr>
                <a:srgbClr val="000000"/>
              </a:buClr>
              <a:buSzPct val="45000"/>
              <a:buFont typeface="StarSymbol"/>
              <a:buChar char=""/>
            </a:lvl2pPr>
            <a:lvl3pPr lvl="2">
              <a:buClr>
                <a:srgbClr val="000000"/>
              </a:buClr>
              <a:buSzPct val="45000"/>
              <a:buFont typeface="StarSymbol"/>
              <a:buChar char=""/>
            </a:lvl3pPr>
            <a:lvl4pPr lvl="3">
              <a:buClr>
                <a:srgbClr val="000000"/>
              </a:buClr>
              <a:buSzPct val="45000"/>
              <a:buFont typeface="StarSymbol"/>
              <a:buChar char=""/>
            </a:lvl4pPr>
            <a:lvl5pPr lvl="4">
              <a:buClr>
                <a:srgbClr val="000000"/>
              </a:buClr>
              <a:buSzPct val="45000"/>
              <a:buFont typeface="StarSymbol"/>
              <a:buChar char=""/>
            </a:lvl5pPr>
            <a:lvl6pPr lvl="5">
              <a:buClr>
                <a:srgbClr val="000000"/>
              </a:buClr>
              <a:buSzPct val="45000"/>
              <a:buFont typeface="StarSymbol"/>
              <a:buChar char=""/>
            </a:lvl6pPr>
            <a:lvl7pPr lvl="6">
              <a:buClr>
                <a:srgbClr val="000000"/>
              </a:buClr>
              <a:buSzPct val="45000"/>
              <a:buFont typeface="StarSymbol"/>
              <a:buChar char=""/>
            </a:lvl7pPr>
            <a:lvl8pPr lvl="7">
              <a:buClr>
                <a:srgbClr val="000000"/>
              </a:buClr>
              <a:buSzPct val="45000"/>
              <a:buFont typeface="StarSymbol"/>
              <a:buChar char=""/>
            </a:lvl8pPr>
            <a:lvl9pPr lvl="8">
              <a:buClr>
                <a:srgbClr val="000000"/>
              </a:buClr>
              <a:buSzPct val="45000"/>
              <a:buFont typeface="StarSymbol"/>
              <a:buChar char=""/>
            </a:lvl9pPr>
          </a:lstStyle>
          <a:p>
            <a:pPr lvl="0" algn="ctr">
              <a:buNone/>
            </a:pPr>
            <a:r>
              <a:rPr lang="fr-FR"/>
              <a:t>Classe de troisième du collège d'Île Rousse</a:t>
            </a:r>
            <a:br>
              <a:rPr lang="fr-FR"/>
            </a:br>
            <a:r>
              <a:rPr lang="fr-FR"/>
              <a:t>Imprimantes 3D et développement durable</a:t>
            </a:r>
          </a:p>
        </p:txBody>
      </p:sp>
      <p:sp>
        <p:nvSpPr>
          <p:cNvPr id="3" name="Espace réservé du texte 2"/>
          <p:cNvSpPr txBox="1">
            <a:spLocks noGrp="1"/>
          </p:cNvSpPr>
          <p:nvPr>
            <p:ph type="body" idx="4294967295"/>
          </p:nvPr>
        </p:nvSpPr>
        <p:spPr/>
        <p:txBody>
          <a:bodyPr/>
          <a:lstStyle>
            <a:defPPr marL="432000" marR="0" lvl="0" indent="-324000" algn="l">
              <a:spcBef>
                <a:spcPts val="0"/>
              </a:spcBef>
              <a:spcAft>
                <a:spcPts val="1417"/>
              </a:spcAft>
              <a:buClr>
                <a:srgbClr val="E6E6E6"/>
              </a:buClr>
              <a:buSzPct val="45000"/>
              <a:buFont typeface="StarSymbol"/>
              <a:buNone/>
              <a:defRPr lang="fr-FR" sz="2400" b="0" i="0" u="none" strike="noStrike">
                <a:ln>
                  <a:noFill/>
                </a:ln>
                <a:solidFill>
                  <a:srgbClr val="E6E6E6"/>
                </a:solidFill>
                <a:latin typeface="Thorndale" pitchFamily="18"/>
                <a:ea typeface="Lucida Sans Unicode" pitchFamily="2"/>
                <a:cs typeface="Tahoma" pitchFamily="2"/>
              </a:defRPr>
            </a:defPPr>
            <a:lvl1pPr marL="432000" marR="0" lvl="0" indent="-324000" algn="l">
              <a:spcBef>
                <a:spcPts val="0"/>
              </a:spcBef>
              <a:spcAft>
                <a:spcPts val="1417"/>
              </a:spcAft>
              <a:buClr>
                <a:srgbClr val="E6E6E6"/>
              </a:buClr>
              <a:buSzPct val="45000"/>
              <a:buFont typeface="StarSymbol"/>
              <a:buChar char="●"/>
              <a:defRPr lang="fr-FR" sz="2400" b="0" i="0" u="none" strike="noStrike">
                <a:ln>
                  <a:noFill/>
                </a:ln>
                <a:solidFill>
                  <a:srgbClr val="E6E6E6"/>
                </a:solidFill>
                <a:latin typeface="Thorndale" pitchFamily="18"/>
                <a:ea typeface="Lucida Sans Unicode" pitchFamily="2"/>
                <a:cs typeface="Tahoma" pitchFamily="2"/>
              </a:defRPr>
            </a:lvl1pPr>
            <a:lvl2pPr marL="864000" marR="0" lvl="1" indent="-288000" algn="l">
              <a:spcBef>
                <a:spcPts val="0"/>
              </a:spcBef>
              <a:spcAft>
                <a:spcPts val="1134"/>
              </a:spcAft>
              <a:buClr>
                <a:srgbClr val="E6E6E6"/>
              </a:buClr>
              <a:buSzPct val="75000"/>
              <a:buFont typeface="StarSymbol"/>
              <a:buChar char="–"/>
              <a:defRPr lang="fr-FR" sz="2800" b="0" i="0" u="none" strike="noStrike">
                <a:ln>
                  <a:noFill/>
                </a:ln>
                <a:solidFill>
                  <a:srgbClr val="E6E6E6"/>
                </a:solidFill>
                <a:latin typeface="Thorndale" pitchFamily="18"/>
                <a:ea typeface="Lucida Sans Unicode" pitchFamily="2"/>
                <a:cs typeface="Tahoma" pitchFamily="2"/>
              </a:defRPr>
            </a:lvl2pPr>
            <a:lvl3pPr marL="1296000" marR="0" lvl="2" indent="-216000" algn="l">
              <a:spcBef>
                <a:spcPts val="0"/>
              </a:spcBef>
              <a:spcAft>
                <a:spcPts val="850"/>
              </a:spcAft>
              <a:buClr>
                <a:srgbClr val="E6E6E6"/>
              </a:buClr>
              <a:buSzPct val="45000"/>
              <a:buFont typeface="StarSymbol"/>
              <a:buChar char="●"/>
              <a:defRPr lang="fr-FR" sz="2400" b="0" i="0" u="none" strike="noStrike">
                <a:ln>
                  <a:noFill/>
                </a:ln>
                <a:solidFill>
                  <a:srgbClr val="E6E6E6"/>
                </a:solidFill>
                <a:latin typeface="Thorndale" pitchFamily="18"/>
                <a:ea typeface="Lucida Sans Unicode" pitchFamily="2"/>
                <a:cs typeface="Tahoma" pitchFamily="2"/>
              </a:defRPr>
            </a:lvl3pPr>
            <a:lvl4pPr marL="1728000" marR="0" lvl="3" indent="-216000" algn="l">
              <a:spcBef>
                <a:spcPts val="0"/>
              </a:spcBef>
              <a:spcAft>
                <a:spcPts val="567"/>
              </a:spcAft>
              <a:buClr>
                <a:srgbClr val="E6E6E6"/>
              </a:buClr>
              <a:buSzPct val="75000"/>
              <a:buFont typeface="StarSymbol"/>
              <a:buChar char="–"/>
              <a:defRPr lang="fr-FR" sz="2000" b="0" i="0" u="none" strike="noStrike">
                <a:ln>
                  <a:noFill/>
                </a:ln>
                <a:solidFill>
                  <a:srgbClr val="E6E6E6"/>
                </a:solidFill>
                <a:latin typeface="Thorndale" pitchFamily="18"/>
                <a:ea typeface="Lucida Sans Unicode" pitchFamily="2"/>
                <a:cs typeface="Tahoma" pitchFamily="2"/>
              </a:defRPr>
            </a:lvl4pPr>
            <a:lvl5pPr marL="2160000" marR="0" lvl="4" indent="-216000" algn="l">
              <a:spcBef>
                <a:spcPts val="0"/>
              </a:spcBef>
              <a:spcAft>
                <a:spcPts val="283"/>
              </a:spcAft>
              <a:buClr>
                <a:srgbClr val="E6E6E6"/>
              </a:buClr>
              <a:buSzPct val="45000"/>
              <a:buFont typeface="StarSymbol"/>
              <a:buChar char="●"/>
              <a:defRPr lang="fr-FR" sz="2000" b="0" i="0" u="none" strike="noStrike">
                <a:ln>
                  <a:noFill/>
                </a:ln>
                <a:solidFill>
                  <a:srgbClr val="E6E6E6"/>
                </a:solidFill>
                <a:latin typeface="Thorndale" pitchFamily="18"/>
                <a:ea typeface="Lucida Sans Unicode" pitchFamily="2"/>
                <a:cs typeface="Tahoma" pitchFamily="2"/>
              </a:defRPr>
            </a:lvl5pPr>
            <a:lvl6pPr marL="2592000" marR="0" lvl="5" indent="-216000" algn="l">
              <a:spcBef>
                <a:spcPts val="0"/>
              </a:spcBef>
              <a:spcAft>
                <a:spcPts val="283"/>
              </a:spcAft>
              <a:buClr>
                <a:srgbClr val="E6E6E6"/>
              </a:buClr>
              <a:buSzPct val="45000"/>
              <a:buFont typeface="StarSymbol"/>
              <a:buChar char="●"/>
              <a:defRPr lang="fr-FR" sz="2000" b="0" i="0" u="none" strike="noStrike">
                <a:ln>
                  <a:noFill/>
                </a:ln>
                <a:solidFill>
                  <a:srgbClr val="E6E6E6"/>
                </a:solidFill>
                <a:latin typeface="Thorndale" pitchFamily="18"/>
                <a:ea typeface="Lucida Sans Unicode" pitchFamily="2"/>
                <a:cs typeface="Tahoma" pitchFamily="2"/>
              </a:defRPr>
            </a:lvl6pPr>
            <a:lvl7pPr marL="3024000" marR="0" lvl="6" indent="-216000" algn="l">
              <a:spcBef>
                <a:spcPts val="0"/>
              </a:spcBef>
              <a:spcAft>
                <a:spcPts val="283"/>
              </a:spcAft>
              <a:buClr>
                <a:srgbClr val="E6E6E6"/>
              </a:buClr>
              <a:buSzPct val="45000"/>
              <a:buFont typeface="StarSymbol"/>
              <a:buChar char="●"/>
              <a:defRPr lang="fr-FR" sz="2000" b="0" i="0" u="none" strike="noStrike">
                <a:ln>
                  <a:noFill/>
                </a:ln>
                <a:solidFill>
                  <a:srgbClr val="E6E6E6"/>
                </a:solidFill>
                <a:latin typeface="Thorndale" pitchFamily="18"/>
                <a:ea typeface="Lucida Sans Unicode" pitchFamily="2"/>
                <a:cs typeface="Tahoma" pitchFamily="2"/>
              </a:defRPr>
            </a:lvl7pPr>
            <a:lvl8pPr marL="3456000" marR="0" lvl="7" indent="-216000" algn="l">
              <a:spcBef>
                <a:spcPts val="0"/>
              </a:spcBef>
              <a:spcAft>
                <a:spcPts val="283"/>
              </a:spcAft>
              <a:buClr>
                <a:srgbClr val="E6E6E6"/>
              </a:buClr>
              <a:buSzPct val="45000"/>
              <a:buFont typeface="StarSymbol"/>
              <a:buChar char="●"/>
              <a:defRPr lang="fr-FR" sz="2000" b="0" i="0" u="none" strike="noStrike">
                <a:ln>
                  <a:noFill/>
                </a:ln>
                <a:solidFill>
                  <a:srgbClr val="E6E6E6"/>
                </a:solidFill>
                <a:latin typeface="Thorndale" pitchFamily="18"/>
                <a:ea typeface="Lucida Sans Unicode" pitchFamily="2"/>
                <a:cs typeface="Tahoma" pitchFamily="2"/>
              </a:defRPr>
            </a:lvl8pPr>
            <a:lvl9pPr marL="3887999" marR="0" lvl="8" indent="-216000" algn="l">
              <a:spcBef>
                <a:spcPts val="0"/>
              </a:spcBef>
              <a:spcAft>
                <a:spcPts val="283"/>
              </a:spcAft>
              <a:buClr>
                <a:srgbClr val="E6E6E6"/>
              </a:buClr>
              <a:buSzPct val="45000"/>
              <a:buFont typeface="StarSymbol"/>
              <a:buChar char="●"/>
              <a:defRPr lang="fr-FR" sz="2000" b="0" i="0" u="none" strike="noStrike">
                <a:ln>
                  <a:noFill/>
                </a:ln>
                <a:solidFill>
                  <a:srgbClr val="E6E6E6"/>
                </a:solidFill>
                <a:latin typeface="Thorndale" pitchFamily="18"/>
                <a:ea typeface="Lucida Sans Unicode" pitchFamily="2"/>
                <a:cs typeface="Tahoma" pitchFamily="2"/>
              </a:defRPr>
            </a:lvl9pPr>
          </a:lstStyle>
          <a:p>
            <a:pPr lvl="0">
              <a:buNone/>
            </a:pPr>
            <a:endParaRPr lang="fr-FR"/>
          </a:p>
          <a:p>
            <a:pPr lvl="0">
              <a:buNone/>
            </a:pPr>
            <a:endParaRPr lang="fr-FR"/>
          </a:p>
          <a:p>
            <a:pPr lvl="0">
              <a:buNone/>
            </a:pPr>
            <a:endParaRPr lang="fr-FR"/>
          </a:p>
          <a:p>
            <a:pPr lvl="0" algn="ctr">
              <a:buNone/>
            </a:pPr>
            <a:r>
              <a:rPr lang="fr-FR"/>
              <a:t>Merci</a:t>
            </a:r>
          </a:p>
        </p:txBody>
      </p:sp>
    </p:spTree>
  </p:cSld>
  <p:clrMapOvr>
    <a:masterClrMapping/>
  </p:clrMapOvr>
  <p:transition spd="slow" advTm="10000">
    <p:wheel spokes="2"/>
  </p:transition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Standard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yt-cool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yt-darkblu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332</Words>
  <Application>Microsoft Office PowerPoint</Application>
  <PresentationFormat>Affichage à l'écran (4:3)</PresentationFormat>
  <Paragraphs>68</Paragraphs>
  <Slides>9</Slides>
  <Notes>9</Notes>
  <HiddenSlides>0</HiddenSlides>
  <MMClips>0</MMClips>
  <ScaleCrop>false</ScaleCrop>
  <HeadingPairs>
    <vt:vector size="4" baseType="variant">
      <vt:variant>
        <vt:lpstr>Thème</vt:lpstr>
      </vt:variant>
      <vt:variant>
        <vt:i4>3</vt:i4>
      </vt:variant>
      <vt:variant>
        <vt:lpstr>Titres des diapositives</vt:lpstr>
      </vt:variant>
      <vt:variant>
        <vt:i4>9</vt:i4>
      </vt:variant>
    </vt:vector>
  </HeadingPairs>
  <TitlesOfParts>
    <vt:vector size="12" baseType="lpstr">
      <vt:lpstr>Standard</vt:lpstr>
      <vt:lpstr>lyt-cool</vt:lpstr>
      <vt:lpstr>lyt-darkblue</vt:lpstr>
      <vt:lpstr>Classe de troisième du collège d'Île Rousse Imprimantes 3D et développement durable</vt:lpstr>
      <vt:lpstr>Classe de troisième du collège d'Île Rousse Imprimantes 3D et développement durable</vt:lpstr>
      <vt:lpstr>Classe de troisième du collège d'Île Rousse Imprimantes 3D et développement durable</vt:lpstr>
      <vt:lpstr>Classe de troisième du collège d'Île Rousse Imprimantes 3D et développement durable</vt:lpstr>
      <vt:lpstr>Classe de troisième du collège d'Île Rousse Imprimantes 3D et développement durable</vt:lpstr>
      <vt:lpstr>Classe de troisième du collège d'Île Rousse Imprimantes 3D et développement durable</vt:lpstr>
      <vt:lpstr>Classe de troisième du collège d'Île Rousse Imprimantes 3D et développement durable</vt:lpstr>
      <vt:lpstr>Classe de troisième du collège d'Île Rousse Imprimantes 3D et développement durable</vt:lpstr>
      <vt:lpstr>Classe de troisième du collège d'Île Rousse Imprimantes 3D et développement durable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Classe de troisième du collège d'Île Rousse Imprimantes 3D et développement durable</dc:title>
  <dc:creator>clement courtois</dc:creator>
  <cp:lastModifiedBy>Stra, Christelle</cp:lastModifiedBy>
  <cp:revision>5</cp:revision>
  <dcterms:created xsi:type="dcterms:W3CDTF">2019-05-20T06:25:55Z</dcterms:created>
  <dcterms:modified xsi:type="dcterms:W3CDTF">2019-05-20T07:32:00Z</dcterms:modified>
</cp:coreProperties>
</file>