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6" d="100"/>
          <a:sy n="76" d="100"/>
        </p:scale>
        <p:origin x="-89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99973-5070-4A9B-A3F8-A04966024761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53F9B-0D8F-4BF3-8300-9E5666BEB4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46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F9B6A-78E0-4965-94A5-CE61C9E39C14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465DC-E5D3-400B-A909-8B9298F488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86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A2A-8140-4604-818A-4A57FBF78914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B26-5B70-45DE-91D6-A306BDFF81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A2A-8140-4604-818A-4A57FBF78914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B26-5B70-45DE-91D6-A306BDFF81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A2A-8140-4604-818A-4A57FBF78914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B26-5B70-45DE-91D6-A306BDFF81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A2A-8140-4604-818A-4A57FBF78914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B26-5B70-45DE-91D6-A306BDFF81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A2A-8140-4604-818A-4A57FBF78914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B26-5B70-45DE-91D6-A306BDFF81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A2A-8140-4604-818A-4A57FBF78914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B26-5B70-45DE-91D6-A306BDFF81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A2A-8140-4604-818A-4A57FBF78914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B26-5B70-45DE-91D6-A306BDFF81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A2A-8140-4604-818A-4A57FBF78914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B26-5B70-45DE-91D6-A306BDFF81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A2A-8140-4604-818A-4A57FBF78914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B26-5B70-45DE-91D6-A306BDFF81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A2A-8140-4604-818A-4A57FBF78914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B26-5B70-45DE-91D6-A306BDFF81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A2A-8140-4604-818A-4A57FBF78914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B26-5B70-45DE-91D6-A306BDFF81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FA2A-8140-4604-818A-4A57FBF78914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B26-5B70-45DE-91D6-A306BDFF81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50206" cy="1593867"/>
          </a:xfrm>
        </p:spPr>
        <p:txBody>
          <a:bodyPr>
            <a:normAutofit fontScale="90000"/>
          </a:bodyPr>
          <a:lstStyle/>
          <a:p>
            <a:r>
              <a:rPr lang="fr-FR" dirty="0"/>
              <a:t>Ecole maternelle Arena Vescovato                                               MS/GS de Florence </a:t>
            </a:r>
            <a:r>
              <a:rPr lang="fr-FR" dirty="0" err="1"/>
              <a:t>Grilli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sortie à MUCCHIATANA                            </a:t>
            </a:r>
            <a:br>
              <a:rPr lang="fr-FR" dirty="0"/>
            </a:br>
            <a:r>
              <a:rPr lang="fr-FR" dirty="0"/>
              <a:t>     </a:t>
            </a:r>
          </a:p>
        </p:txBody>
      </p:sp>
      <p:pic>
        <p:nvPicPr>
          <p:cNvPr id="4" name="Image 3" descr="167886685_936797100396882_5445317159278546048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2136181"/>
            <a:ext cx="3240361" cy="433636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« Nous, élèves éco-responsables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Nous sommes 17 élèves de Moyenne et Grande section de Maternelle, qui sommes sensibles à la protection de la nature et de notre environnement.</a:t>
            </a:r>
          </a:p>
          <a:p>
            <a:endParaRPr lang="fr-FR" dirty="0"/>
          </a:p>
          <a:p>
            <a:r>
              <a:rPr lang="fr-FR" dirty="0"/>
              <a:t>Nous avons fait une sortie scolaire sur le site de </a:t>
            </a:r>
            <a:r>
              <a:rPr lang="fr-FR" dirty="0" err="1"/>
              <a:t>Mucchiatana</a:t>
            </a:r>
            <a:r>
              <a:rPr lang="fr-FR" dirty="0"/>
              <a:t> à Cap Sud, accompagnés de Christine, du Conservatoire du littoral.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79E7A0F5-0300-4476-B215-FD24C1D2D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fr-FR" sz="2800" b="1" dirty="0"/>
              <a:t>Nous nous sommes promenés sur les petits chemins. On avait une feuille avec des autocollants avec des plantes et on devait les retrouver dans la nature.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Les plantes à trouver: genévrier, oyat, </a:t>
            </a:r>
            <a:r>
              <a:rPr lang="fr-FR" dirty="0" err="1"/>
              <a:t>cyste</a:t>
            </a:r>
            <a:r>
              <a:rPr lang="fr-FR" dirty="0"/>
              <a:t>, panicaut, asperge sauvage</a:t>
            </a:r>
            <a:r>
              <a:rPr lang="mr-IN" dirty="0"/>
              <a:t>…</a:t>
            </a:r>
            <a:endParaRPr lang="fr-FR" dirty="0"/>
          </a:p>
        </p:txBody>
      </p:sp>
      <p:pic>
        <p:nvPicPr>
          <p:cNvPr id="7" name="Espace réservé du contenu 6" descr="m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r="11797"/>
          <a:stretch>
            <a:fillRect/>
          </a:stretch>
        </p:blipFill>
        <p:spPr/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On cherche, on observe !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xmlns="" id="{2AD28B9B-2B7E-4053-9322-23E01A0038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23" y="2174875"/>
            <a:ext cx="4036978" cy="3951288"/>
          </a:xfrm>
        </p:spPr>
      </p:pic>
    </p:spTree>
    <p:extLst>
      <p:ext uri="{BB962C8B-B14F-4D97-AF65-F5344CB8AC3E}">
        <p14:creationId xmlns:p14="http://schemas.microsoft.com/office/powerpoint/2010/main" val="1978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920" y="404664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fr-FR" sz="2800" dirty="0"/>
              <a:t>Nous avons aussi appris à différencier les sternes,</a:t>
            </a:r>
            <a:br>
              <a:rPr lang="fr-FR" sz="2800" dirty="0"/>
            </a:br>
            <a:r>
              <a:rPr lang="fr-FR" sz="2800" dirty="0"/>
              <a:t> les goélands et les mouettes en jouant au </a:t>
            </a:r>
            <a:r>
              <a:rPr lang="fr-FR" sz="2800" dirty="0" err="1"/>
              <a:t>mémory</a:t>
            </a:r>
            <a:r>
              <a:rPr lang="fr-FR" sz="2800" dirty="0"/>
              <a:t>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Jeu de </a:t>
            </a:r>
            <a:r>
              <a:rPr lang="fr-FR" dirty="0" err="1"/>
              <a:t>mémory</a:t>
            </a:r>
            <a:endParaRPr lang="fr-FR" dirty="0"/>
          </a:p>
        </p:txBody>
      </p:sp>
      <p:pic>
        <p:nvPicPr>
          <p:cNvPr id="11" name="Espace réservé du contenu 10" descr="167886678_458202112089194_1053844215853992061_n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9" b="13459"/>
          <a:stretch>
            <a:fillRect/>
          </a:stretch>
        </p:blipFill>
        <p:spPr>
          <a:xfrm>
            <a:off x="457200" y="2276871"/>
            <a:ext cx="3935896" cy="3849291"/>
          </a:xfr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CE5711E3-1D6B-4B90-BB09-C615EE7F09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23" y="2174875"/>
            <a:ext cx="4036978" cy="3951288"/>
          </a:xfrm>
        </p:spPr>
      </p:pic>
    </p:spTree>
    <p:extLst>
      <p:ext uri="{BB962C8B-B14F-4D97-AF65-F5344CB8AC3E}">
        <p14:creationId xmlns:p14="http://schemas.microsoft.com/office/powerpoint/2010/main" val="164122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On a travaillé sur le lieu de vie des différentes espèces et les gestes à faire et ne pas faire pour les protéger.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On écoute bien les consignes ;)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Jeu avec des </a:t>
            </a:r>
            <a:r>
              <a:rPr lang="fr-FR" dirty="0" err="1"/>
              <a:t>magnets</a:t>
            </a:r>
            <a:r>
              <a:rPr lang="fr-FR" dirty="0"/>
              <a:t> à placer au bon endroit</a:t>
            </a:r>
          </a:p>
        </p:txBody>
      </p:sp>
      <p:pic>
        <p:nvPicPr>
          <p:cNvPr id="7" name="Espace réservé du contenu 6" descr="168071652_2887054541515407_7096804061679637054_n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4" b="13474"/>
          <a:stretch>
            <a:fillRect/>
          </a:stretch>
        </p:blipFill>
        <p:spPr/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xmlns="" id="{CBF4CBE4-76EA-4D48-B256-8BEB2734F3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5" y="2174875"/>
            <a:ext cx="4036978" cy="3951288"/>
          </a:xfrm>
        </p:spPr>
      </p:pic>
    </p:spTree>
    <p:extLst>
      <p:ext uri="{BB962C8B-B14F-4D97-AF65-F5344CB8AC3E}">
        <p14:creationId xmlns:p14="http://schemas.microsoft.com/office/powerpoint/2010/main" val="120908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dirty="0"/>
              <a:t>On a pique-niqué à l’ombre des genévriers et fait la récré sur la plage.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Pique-nique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plage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xmlns="" id="{3CAF1C5D-606D-4FDA-A9B0-8BCE12C641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1" y="2174875"/>
            <a:ext cx="3932245" cy="3951288"/>
          </a:xfrm>
        </p:spPr>
      </p:pic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xmlns="" id="{7CEC8C46-6612-4366-A871-364D26F297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23" y="2174875"/>
            <a:ext cx="4036978" cy="3951288"/>
          </a:xfrm>
        </p:spPr>
      </p:pic>
    </p:spTree>
    <p:extLst>
      <p:ext uri="{BB962C8B-B14F-4D97-AF65-F5344CB8AC3E}">
        <p14:creationId xmlns:p14="http://schemas.microsoft.com/office/powerpoint/2010/main" val="10451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sz="2800" dirty="0"/>
              <a:t>Pendant qu’on jouait, Christine est allée voir si elle trouvait des tortues. Elle nous a appris à différencier les mâles des femelles.</a:t>
            </a:r>
          </a:p>
        </p:txBody>
      </p:sp>
      <p:pic>
        <p:nvPicPr>
          <p:cNvPr id="7" name="Espace réservé du contenu 6" descr="167853548_1343818849324900_8638205362510923425_n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9" b="13459"/>
          <a:stretch>
            <a:fillRect/>
          </a:stretch>
        </p:blipFill>
        <p:spPr/>
      </p:pic>
      <p:pic>
        <p:nvPicPr>
          <p:cNvPr id="8" name="Espace réservé du contenu 7" descr="168348245_893816768045071_1883275076018389379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4" b="13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34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sz="3200" dirty="0"/>
              <a:t>On a terminé la journée par des petits dessins d’animaux à ramener en classe. Nous sommes très heureux d’avoir passé cette excellente journée !</a:t>
            </a:r>
          </a:p>
        </p:txBody>
      </p:sp>
      <p:pic>
        <p:nvPicPr>
          <p:cNvPr id="7" name="Espace réservé du contenu 6" descr="168285117_909029846606670_8016026867432493435_n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11713"/>
          <a:stretch>
            <a:fillRect/>
          </a:stretch>
        </p:blipFill>
        <p:spPr/>
      </p:pic>
      <p:pic>
        <p:nvPicPr>
          <p:cNvPr id="8" name="Espace réservé du contenu 7" descr="168892443_443546143605756_4128296354297804307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4" b="13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47614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227</Words>
  <Application>Microsoft Office PowerPoint</Application>
  <PresentationFormat>Affichage à l'écran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Ecole maternelle Arena Vescovato                                               MS/GS de Florence Grilli sortie à MUCCHIATANA                                  </vt:lpstr>
      <vt:lpstr>« Nous, élèves éco-responsables »</vt:lpstr>
      <vt:lpstr>Présentation PowerPoint</vt:lpstr>
      <vt:lpstr>Nous nous sommes promenés sur les petits chemins. On avait une feuille avec des autocollants avec des plantes et on devait les retrouver dans la nature. </vt:lpstr>
      <vt:lpstr>Nous avons aussi appris à différencier les sternes,  les goélands et les mouettes en jouant au mémory.</vt:lpstr>
      <vt:lpstr>On a travaillé sur le lieu de vie des différentes espèces et les gestes à faire et ne pas faire pour les protéger.</vt:lpstr>
      <vt:lpstr>On a pique-niqué à l’ombre des genévriers et fait la récré sur la plage.</vt:lpstr>
      <vt:lpstr>Pendant qu’on jouait, Christine est allée voir si elle trouvait des tortues. Elle nous a appris à différencier les mâles des femelles.</vt:lpstr>
      <vt:lpstr>On a terminé la journée par des petits dessins d’animaux à ramener en classe. Nous sommes très heureux d’avoir passé cette excellente journée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développement durable</dc:title>
  <dc:creator>Eleve</dc:creator>
  <cp:lastModifiedBy>SOLER Brigitte</cp:lastModifiedBy>
  <cp:revision>55</cp:revision>
  <dcterms:created xsi:type="dcterms:W3CDTF">2019-02-18T09:40:36Z</dcterms:created>
  <dcterms:modified xsi:type="dcterms:W3CDTF">2021-04-15T09:18:39Z</dcterms:modified>
</cp:coreProperties>
</file>