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7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4/12/2021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4/12/2021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4/12/2021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9713" y="179614"/>
            <a:ext cx="10275461" cy="2474081"/>
          </a:xfrm>
        </p:spPr>
        <p:txBody>
          <a:bodyPr/>
          <a:lstStyle/>
          <a:p>
            <a:pPr algn="ctr"/>
            <a:r>
              <a:rPr lang="fr-FR" sz="15000" dirty="0" smtClean="0"/>
              <a:t>I MO LOCHI</a:t>
            </a:r>
            <a:endParaRPr lang="fr-FR" sz="15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83476" y="2949200"/>
            <a:ext cx="11519337" cy="2978634"/>
          </a:xfrm>
        </p:spPr>
        <p:txBody>
          <a:bodyPr>
            <a:noAutofit/>
          </a:bodyPr>
          <a:lstStyle/>
          <a:p>
            <a:pPr algn="ctr"/>
            <a:r>
              <a:rPr lang="fr-FR" sz="6000" dirty="0" err="1" smtClean="0">
                <a:latin typeface="Bradley Hand ITC" panose="03070402050302030203" pitchFamily="66" charset="0"/>
              </a:rPr>
              <a:t>Chjuchi</a:t>
            </a:r>
            <a:r>
              <a:rPr lang="fr-FR" sz="6000" dirty="0" smtClean="0">
                <a:latin typeface="Bradley Hand ITC" panose="03070402050302030203" pitchFamily="66" charset="0"/>
              </a:rPr>
              <a:t> è </a:t>
            </a:r>
            <a:r>
              <a:rPr lang="fr-FR" sz="6000" dirty="0" err="1" smtClean="0">
                <a:latin typeface="Bradley Hand ITC" panose="03070402050302030203" pitchFamily="66" charset="0"/>
              </a:rPr>
              <a:t>mezani</a:t>
            </a:r>
            <a:r>
              <a:rPr lang="fr-FR" sz="6000" dirty="0" smtClean="0">
                <a:latin typeface="Bradley Hand ITC" panose="03070402050302030203" pitchFamily="66" charset="0"/>
              </a:rPr>
              <a:t> </a:t>
            </a:r>
            <a:r>
              <a:rPr lang="fr-FR" sz="6000" dirty="0" err="1" smtClean="0">
                <a:latin typeface="Bradley Hand ITC" panose="03070402050302030203" pitchFamily="66" charset="0"/>
              </a:rPr>
              <a:t>bislingui</a:t>
            </a:r>
            <a:r>
              <a:rPr lang="fr-FR" sz="6000" dirty="0" smtClean="0">
                <a:latin typeface="Bradley Hand ITC" panose="03070402050302030203" pitchFamily="66" charset="0"/>
              </a:rPr>
              <a:t> </a:t>
            </a:r>
            <a:endParaRPr lang="fr-FR" sz="6000" dirty="0" smtClean="0">
              <a:latin typeface="Bradley Hand ITC" panose="03070402050302030203" pitchFamily="66" charset="0"/>
            </a:endParaRPr>
          </a:p>
          <a:p>
            <a:pPr algn="ctr"/>
            <a:r>
              <a:rPr lang="fr-FR" sz="6000" dirty="0" smtClean="0">
                <a:latin typeface="Bradley Hand ITC" panose="03070402050302030203" pitchFamily="66" charset="0"/>
              </a:rPr>
              <a:t>Scola </a:t>
            </a:r>
            <a:r>
              <a:rPr lang="fr-FR" sz="6000" smtClean="0">
                <a:latin typeface="Bradley Hand ITC" panose="03070402050302030203" pitchFamily="66" charset="0"/>
              </a:rPr>
              <a:t>Materna </a:t>
            </a:r>
            <a:endParaRPr lang="fr-FR" sz="6000" smtClean="0">
              <a:latin typeface="Bradley Hand ITC" panose="03070402050302030203" pitchFamily="66" charset="0"/>
            </a:endParaRPr>
          </a:p>
          <a:p>
            <a:pPr algn="ctr"/>
            <a:r>
              <a:rPr lang="fr-FR" sz="6000" smtClean="0">
                <a:latin typeface="Bradley Hand ITC" panose="03070402050302030203" pitchFamily="66" charset="0"/>
              </a:rPr>
              <a:t>I </a:t>
            </a:r>
            <a:r>
              <a:rPr lang="fr-FR" sz="6000" dirty="0" err="1" smtClean="0">
                <a:latin typeface="Bradley Hand ITC" panose="03070402050302030203" pitchFamily="66" charset="0"/>
              </a:rPr>
              <a:t>Fulelli</a:t>
            </a:r>
            <a:endParaRPr lang="fr-FR" sz="6000" dirty="0" smtClean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32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Oghjettivi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* </a:t>
            </a:r>
            <a:r>
              <a:rPr lang="fr-FR" sz="3600" dirty="0" err="1" smtClean="0"/>
              <a:t>Scopre</a:t>
            </a:r>
            <a:r>
              <a:rPr lang="fr-FR" sz="3600" dirty="0" smtClean="0"/>
              <a:t> i </a:t>
            </a:r>
            <a:r>
              <a:rPr lang="fr-FR" sz="3600" dirty="0" err="1" smtClean="0"/>
              <a:t>lochi</a:t>
            </a:r>
            <a:r>
              <a:rPr lang="fr-FR" sz="3600" dirty="0" smtClean="0"/>
              <a:t> </a:t>
            </a:r>
            <a:r>
              <a:rPr lang="fr-FR" sz="3600" dirty="0" err="1" smtClean="0"/>
              <a:t>naturali</a:t>
            </a:r>
            <a:r>
              <a:rPr lang="fr-FR" sz="3600" dirty="0" smtClean="0"/>
              <a:t> </a:t>
            </a:r>
            <a:r>
              <a:rPr lang="fr-FR" sz="3600" dirty="0" err="1" smtClean="0"/>
              <a:t>intorn’à</a:t>
            </a:r>
            <a:r>
              <a:rPr lang="fr-FR" sz="3600" dirty="0" smtClean="0"/>
              <a:t> u </a:t>
            </a:r>
            <a:r>
              <a:rPr lang="fr-FR" sz="3600" dirty="0" err="1" smtClean="0"/>
              <a:t>so</a:t>
            </a:r>
            <a:r>
              <a:rPr lang="fr-FR" sz="3600" dirty="0" smtClean="0"/>
              <a:t> </a:t>
            </a:r>
            <a:r>
              <a:rPr lang="fr-FR" sz="3600" dirty="0" err="1" smtClean="0"/>
              <a:t>locu</a:t>
            </a:r>
            <a:r>
              <a:rPr lang="fr-FR" sz="3600" dirty="0" smtClean="0"/>
              <a:t> di </a:t>
            </a:r>
            <a:r>
              <a:rPr lang="fr-FR" sz="3600" dirty="0" err="1" smtClean="0"/>
              <a:t>vita</a:t>
            </a:r>
            <a:r>
              <a:rPr lang="fr-FR" sz="3600" dirty="0" smtClean="0"/>
              <a:t> </a:t>
            </a:r>
          </a:p>
          <a:p>
            <a:r>
              <a:rPr lang="fr-FR" sz="3600" dirty="0" smtClean="0"/>
              <a:t>(</a:t>
            </a:r>
            <a:r>
              <a:rPr lang="fr-FR" sz="3600" dirty="0" err="1" smtClean="0"/>
              <a:t>Bor’di</a:t>
            </a:r>
            <a:r>
              <a:rPr lang="fr-FR" sz="3600" dirty="0" smtClean="0"/>
              <a:t> mare U </a:t>
            </a:r>
            <a:r>
              <a:rPr lang="fr-FR" sz="3600" dirty="0" err="1" smtClean="0"/>
              <a:t>Viscuvatu</a:t>
            </a:r>
            <a:r>
              <a:rPr lang="fr-FR" sz="3600" dirty="0" smtClean="0"/>
              <a:t> </a:t>
            </a:r>
            <a:r>
              <a:rPr lang="fr-FR" sz="3600" dirty="0" err="1" smtClean="0"/>
              <a:t>Mucchiatana</a:t>
            </a:r>
            <a:r>
              <a:rPr lang="fr-FR" sz="3600" dirty="0" smtClean="0"/>
              <a:t>, </a:t>
            </a:r>
            <a:r>
              <a:rPr lang="fr-FR" sz="3600" dirty="0" err="1" smtClean="0"/>
              <a:t>paese</a:t>
            </a:r>
            <a:r>
              <a:rPr lang="fr-FR" sz="3600" dirty="0" smtClean="0"/>
              <a:t> di L’</a:t>
            </a:r>
            <a:r>
              <a:rPr lang="fr-FR" sz="3600" dirty="0" err="1" smtClean="0"/>
              <a:t>Oretu</a:t>
            </a:r>
            <a:r>
              <a:rPr lang="fr-FR" sz="3600" dirty="0" smtClean="0"/>
              <a:t>),</a:t>
            </a:r>
          </a:p>
          <a:p>
            <a:r>
              <a:rPr lang="fr-FR" sz="3600" dirty="0" smtClean="0"/>
              <a:t>* </a:t>
            </a:r>
            <a:r>
              <a:rPr lang="fr-FR" sz="3600" dirty="0" err="1" smtClean="0"/>
              <a:t>Prutege</a:t>
            </a:r>
            <a:r>
              <a:rPr lang="fr-FR" sz="3600" dirty="0" smtClean="0"/>
              <a:t> a </a:t>
            </a:r>
            <a:r>
              <a:rPr lang="fr-FR" sz="3600" dirty="0" err="1" smtClean="0"/>
              <a:t>natura</a:t>
            </a:r>
            <a:r>
              <a:rPr lang="fr-FR" sz="3600" dirty="0" smtClean="0"/>
              <a:t>, </a:t>
            </a:r>
            <a:r>
              <a:rPr lang="fr-FR" sz="3600" dirty="0" err="1" smtClean="0"/>
              <a:t>pulì</a:t>
            </a:r>
            <a:r>
              <a:rPr lang="fr-FR" sz="3600" dirty="0" smtClean="0"/>
              <a:t> i </a:t>
            </a:r>
            <a:r>
              <a:rPr lang="fr-FR" sz="3600" dirty="0" err="1" smtClean="0"/>
              <a:t>lochi</a:t>
            </a:r>
            <a:r>
              <a:rPr lang="fr-FR" sz="3600" dirty="0" smtClean="0"/>
              <a:t> </a:t>
            </a:r>
            <a:r>
              <a:rPr lang="fr-FR" sz="3600" dirty="0" err="1" smtClean="0"/>
              <a:t>brutti</a:t>
            </a:r>
            <a:r>
              <a:rPr lang="fr-FR" sz="3600" dirty="0" smtClean="0"/>
              <a:t>,</a:t>
            </a:r>
          </a:p>
          <a:p>
            <a:r>
              <a:rPr lang="fr-FR" sz="3600" dirty="0" smtClean="0"/>
              <a:t>* </a:t>
            </a:r>
            <a:r>
              <a:rPr lang="fr-FR" sz="3600" dirty="0" err="1" smtClean="0"/>
              <a:t>Fà</a:t>
            </a:r>
            <a:r>
              <a:rPr lang="fr-FR" sz="3600" dirty="0" smtClean="0"/>
              <a:t> a </a:t>
            </a:r>
            <a:r>
              <a:rPr lang="fr-FR" sz="3600" dirty="0" err="1" smtClean="0"/>
              <a:t>scelta</a:t>
            </a:r>
            <a:r>
              <a:rPr lang="fr-FR" sz="3600" dirty="0" smtClean="0"/>
              <a:t> di u </a:t>
            </a:r>
            <a:r>
              <a:rPr lang="fr-FR" sz="3600" dirty="0" err="1" smtClean="0"/>
              <a:t>frazu</a:t>
            </a:r>
            <a:r>
              <a:rPr lang="fr-FR" sz="3600" dirty="0" smtClean="0"/>
              <a:t>,</a:t>
            </a:r>
          </a:p>
          <a:p>
            <a:r>
              <a:rPr lang="fr-FR" sz="3600" dirty="0" smtClean="0"/>
              <a:t>*</a:t>
            </a:r>
            <a:r>
              <a:rPr lang="fr-FR" sz="3600" dirty="0" err="1" smtClean="0"/>
              <a:t>Aduprà</a:t>
            </a:r>
            <a:r>
              <a:rPr lang="fr-FR" sz="3600" dirty="0" smtClean="0"/>
              <a:t> u </a:t>
            </a:r>
            <a:r>
              <a:rPr lang="fr-FR" sz="3600" dirty="0" err="1" smtClean="0"/>
              <a:t>materiale</a:t>
            </a:r>
            <a:r>
              <a:rPr lang="fr-FR" sz="3600" dirty="0" smtClean="0"/>
              <a:t> </a:t>
            </a:r>
            <a:r>
              <a:rPr lang="fr-FR" sz="3600" dirty="0" err="1" smtClean="0"/>
              <a:t>dà</a:t>
            </a:r>
            <a:r>
              <a:rPr lang="fr-FR" sz="3600" dirty="0" smtClean="0"/>
              <a:t> </a:t>
            </a:r>
            <a:r>
              <a:rPr lang="fr-FR" sz="3600" dirty="0" err="1" smtClean="0"/>
              <a:t>fà</a:t>
            </a:r>
            <a:r>
              <a:rPr lang="fr-FR" sz="3600" dirty="0" smtClean="0"/>
              <a:t> i </a:t>
            </a:r>
            <a:r>
              <a:rPr lang="fr-FR" sz="3600" dirty="0" err="1" smtClean="0"/>
              <a:t>ritratti</a:t>
            </a:r>
            <a:r>
              <a:rPr lang="fr-FR" sz="3600" dirty="0" smtClean="0"/>
              <a:t>,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95011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6656" y="140304"/>
            <a:ext cx="7689578" cy="1410910"/>
          </a:xfrm>
        </p:spPr>
        <p:txBody>
          <a:bodyPr/>
          <a:lstStyle/>
          <a:p>
            <a:r>
              <a:rPr lang="fr-FR" dirty="0" err="1" smtClean="0"/>
              <a:t>Messa</a:t>
            </a:r>
            <a:r>
              <a:rPr lang="fr-FR" dirty="0" smtClean="0"/>
              <a:t> in </a:t>
            </a:r>
            <a:r>
              <a:rPr lang="fr-FR" dirty="0" err="1" smtClean="0"/>
              <a:t>opara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In </a:t>
            </a:r>
            <a:r>
              <a:rPr lang="fr-FR" dirty="0" err="1" smtClean="0"/>
              <a:t>scola</a:t>
            </a:r>
            <a:r>
              <a:rPr lang="fr-FR" dirty="0" smtClean="0"/>
              <a:t>, </a:t>
            </a:r>
            <a:r>
              <a:rPr lang="fr-FR" dirty="0" err="1" smtClean="0"/>
              <a:t>long’à</a:t>
            </a:r>
            <a:r>
              <a:rPr lang="fr-FR" dirty="0" smtClean="0"/>
              <a:t> l’</a:t>
            </a:r>
            <a:r>
              <a:rPr lang="fr-FR" dirty="0" err="1" smtClean="0"/>
              <a:t>annata</a:t>
            </a:r>
            <a:r>
              <a:rPr lang="fr-FR" dirty="0" smtClean="0"/>
              <a:t> </a:t>
            </a:r>
            <a:r>
              <a:rPr lang="fr-FR" dirty="0" err="1" smtClean="0"/>
              <a:t>sculara</a:t>
            </a:r>
            <a:r>
              <a:rPr lang="fr-FR" dirty="0" smtClean="0"/>
              <a:t>:</a:t>
            </a:r>
          </a:p>
          <a:p>
            <a:pPr marL="0" indent="0">
              <a:buNone/>
            </a:pPr>
            <a:r>
              <a:rPr lang="fr-FR" dirty="0" smtClean="0"/>
              <a:t>1)</a:t>
            </a:r>
            <a:r>
              <a:rPr lang="fr-FR" dirty="0"/>
              <a:t>I</a:t>
            </a:r>
            <a:r>
              <a:rPr lang="fr-FR" dirty="0" smtClean="0"/>
              <a:t> </a:t>
            </a:r>
            <a:r>
              <a:rPr lang="fr-FR" dirty="0" err="1" smtClean="0"/>
              <a:t>sculari</a:t>
            </a:r>
            <a:r>
              <a:rPr lang="fr-FR" dirty="0" smtClean="0"/>
              <a:t> </a:t>
            </a:r>
            <a:r>
              <a:rPr lang="fr-FR" dirty="0" err="1" smtClean="0"/>
              <a:t>adopranu</a:t>
            </a:r>
            <a:r>
              <a:rPr lang="fr-FR" dirty="0" smtClean="0"/>
              <a:t> u </a:t>
            </a:r>
            <a:r>
              <a:rPr lang="fr-FR" dirty="0" err="1" smtClean="0"/>
              <a:t>materiale</a:t>
            </a:r>
            <a:r>
              <a:rPr lang="fr-FR" dirty="0" smtClean="0"/>
              <a:t> di </a:t>
            </a:r>
            <a:r>
              <a:rPr lang="fr-FR" dirty="0" err="1" smtClean="0"/>
              <a:t>futtugraffia</a:t>
            </a:r>
            <a:r>
              <a:rPr lang="fr-FR" dirty="0" smtClean="0"/>
              <a:t> per </a:t>
            </a:r>
            <a:r>
              <a:rPr lang="fr-FR" dirty="0" err="1" smtClean="0"/>
              <a:t>ritrattà</a:t>
            </a:r>
            <a:r>
              <a:rPr lang="fr-FR" dirty="0" smtClean="0"/>
              <a:t> l’</a:t>
            </a:r>
            <a:r>
              <a:rPr lang="fr-FR" dirty="0" err="1" smtClean="0"/>
              <a:t>attelli</a:t>
            </a:r>
            <a:r>
              <a:rPr lang="fr-FR" dirty="0" smtClean="0"/>
              <a:t> </a:t>
            </a:r>
            <a:r>
              <a:rPr lang="fr-FR" dirty="0" err="1" smtClean="0"/>
              <a:t>ch’elli</a:t>
            </a:r>
            <a:r>
              <a:rPr lang="fr-FR" dirty="0" smtClean="0"/>
              <a:t> </a:t>
            </a:r>
            <a:r>
              <a:rPr lang="fr-FR" dirty="0" err="1" smtClean="0"/>
              <a:t>riescenu</a:t>
            </a:r>
            <a:r>
              <a:rPr lang="fr-FR" dirty="0" smtClean="0"/>
              <a:t>.</a:t>
            </a:r>
          </a:p>
          <a:p>
            <a:pPr marL="0" indent="0">
              <a:buNone/>
            </a:pPr>
            <a:r>
              <a:rPr lang="fr-FR" dirty="0" smtClean="0"/>
              <a:t>2)</a:t>
            </a:r>
            <a:r>
              <a:rPr lang="fr-FR" dirty="0" err="1" smtClean="0"/>
              <a:t>Facenu</a:t>
            </a:r>
            <a:r>
              <a:rPr lang="fr-FR" dirty="0" smtClean="0"/>
              <a:t> </a:t>
            </a:r>
            <a:r>
              <a:rPr lang="fr-FR" dirty="0" smtClean="0"/>
              <a:t>a </a:t>
            </a:r>
            <a:r>
              <a:rPr lang="fr-FR" dirty="0" err="1" smtClean="0"/>
              <a:t>scelta</a:t>
            </a:r>
            <a:r>
              <a:rPr lang="fr-FR" dirty="0" smtClean="0"/>
              <a:t> di u </a:t>
            </a:r>
            <a:r>
              <a:rPr lang="fr-FR" dirty="0" err="1" smtClean="0"/>
              <a:t>frazu</a:t>
            </a:r>
            <a:r>
              <a:rPr lang="fr-FR" dirty="0" smtClean="0"/>
              <a:t> </a:t>
            </a:r>
            <a:r>
              <a:rPr lang="fr-FR" dirty="0" err="1" smtClean="0"/>
              <a:t>cù</a:t>
            </a:r>
            <a:r>
              <a:rPr lang="fr-FR" dirty="0" smtClean="0"/>
              <a:t> i </a:t>
            </a:r>
            <a:r>
              <a:rPr lang="fr-FR" dirty="0" err="1" smtClean="0"/>
              <a:t>trè</a:t>
            </a:r>
            <a:r>
              <a:rPr lang="fr-FR" dirty="0" smtClean="0"/>
              <a:t> </a:t>
            </a:r>
            <a:r>
              <a:rPr lang="fr-FR" dirty="0" err="1" smtClean="0"/>
              <a:t>ruminzulaghji</a:t>
            </a:r>
            <a:r>
              <a:rPr lang="fr-FR" dirty="0" smtClean="0"/>
              <a:t> di a classa (</a:t>
            </a:r>
            <a:r>
              <a:rPr lang="fr-FR" dirty="0" err="1"/>
              <a:t>t</a:t>
            </a:r>
            <a:r>
              <a:rPr lang="fr-FR" dirty="0" err="1" smtClean="0"/>
              <a:t>urchinu</a:t>
            </a:r>
            <a:r>
              <a:rPr lang="fr-FR" dirty="0" smtClean="0"/>
              <a:t>, </a:t>
            </a:r>
            <a:r>
              <a:rPr lang="fr-FR" dirty="0" err="1" smtClean="0"/>
              <a:t>giallu</a:t>
            </a:r>
            <a:r>
              <a:rPr lang="fr-FR" dirty="0" smtClean="0"/>
              <a:t>, </a:t>
            </a:r>
            <a:r>
              <a:rPr lang="fr-FR" dirty="0" err="1" smtClean="0"/>
              <a:t>neru</a:t>
            </a:r>
            <a:r>
              <a:rPr lang="fr-FR" dirty="0" smtClean="0"/>
              <a:t>) </a:t>
            </a:r>
          </a:p>
          <a:p>
            <a:pPr marL="0" indent="0">
              <a:buNone/>
            </a:pPr>
            <a:r>
              <a:rPr lang="fr-FR" dirty="0" err="1" smtClean="0"/>
              <a:t>Duie</a:t>
            </a:r>
            <a:r>
              <a:rPr lang="fr-FR" dirty="0" smtClean="0"/>
              <a:t> </a:t>
            </a:r>
            <a:r>
              <a:rPr lang="fr-FR" dirty="0" err="1" smtClean="0"/>
              <a:t>surtite</a:t>
            </a:r>
            <a:r>
              <a:rPr lang="fr-FR" dirty="0" smtClean="0"/>
              <a:t>: </a:t>
            </a:r>
          </a:p>
          <a:p>
            <a:pPr marL="0" indent="0">
              <a:buNone/>
            </a:pPr>
            <a:r>
              <a:rPr lang="fr-FR" dirty="0"/>
              <a:t>U</a:t>
            </a:r>
            <a:r>
              <a:rPr lang="fr-FR" dirty="0" smtClean="0"/>
              <a:t> 4 di </a:t>
            </a:r>
            <a:r>
              <a:rPr lang="fr-FR" dirty="0" err="1" smtClean="0"/>
              <a:t>marzu</a:t>
            </a:r>
            <a:r>
              <a:rPr lang="fr-FR" dirty="0" smtClean="0"/>
              <a:t> </a:t>
            </a:r>
            <a:r>
              <a:rPr lang="fr-FR" dirty="0" err="1" smtClean="0"/>
              <a:t>nant’à</a:t>
            </a:r>
            <a:r>
              <a:rPr lang="fr-FR" dirty="0" smtClean="0"/>
              <a:t> u </a:t>
            </a:r>
            <a:r>
              <a:rPr lang="fr-FR" dirty="0" err="1" smtClean="0"/>
              <a:t>sittu</a:t>
            </a:r>
            <a:r>
              <a:rPr lang="fr-FR" dirty="0" smtClean="0"/>
              <a:t> di </a:t>
            </a:r>
            <a:r>
              <a:rPr lang="fr-FR" dirty="0" err="1" smtClean="0"/>
              <a:t>Mucchiatana</a:t>
            </a:r>
            <a:r>
              <a:rPr lang="fr-FR" dirty="0" smtClean="0"/>
              <a:t>, per </a:t>
            </a:r>
            <a:r>
              <a:rPr lang="fr-FR" dirty="0" err="1" smtClean="0"/>
              <a:t>scopre</a:t>
            </a:r>
            <a:r>
              <a:rPr lang="fr-FR" dirty="0" smtClean="0"/>
              <a:t> l’</a:t>
            </a:r>
            <a:r>
              <a:rPr lang="fr-FR" dirty="0" err="1" smtClean="0"/>
              <a:t>arburi</a:t>
            </a:r>
            <a:r>
              <a:rPr lang="fr-FR" dirty="0" smtClean="0"/>
              <a:t>, e </a:t>
            </a:r>
            <a:r>
              <a:rPr lang="fr-FR" dirty="0" err="1" smtClean="0"/>
              <a:t>piante</a:t>
            </a:r>
            <a:r>
              <a:rPr lang="fr-FR" dirty="0" smtClean="0"/>
              <a:t>, l’</a:t>
            </a:r>
            <a:r>
              <a:rPr lang="fr-FR" dirty="0" err="1" smtClean="0"/>
              <a:t>animali</a:t>
            </a:r>
            <a:r>
              <a:rPr lang="fr-FR" dirty="0"/>
              <a:t> </a:t>
            </a:r>
            <a:r>
              <a:rPr lang="fr-FR" dirty="0" smtClean="0"/>
              <a:t>è </a:t>
            </a:r>
            <a:r>
              <a:rPr lang="fr-FR" dirty="0" err="1" smtClean="0"/>
              <a:t>nettà</a:t>
            </a:r>
            <a:r>
              <a:rPr lang="fr-FR" dirty="0" smtClean="0"/>
              <a:t> un </a:t>
            </a:r>
            <a:r>
              <a:rPr lang="fr-FR" dirty="0" err="1" smtClean="0"/>
              <a:t>pezzu</a:t>
            </a:r>
            <a:r>
              <a:rPr lang="fr-FR" dirty="0" smtClean="0"/>
              <a:t> di </a:t>
            </a:r>
            <a:r>
              <a:rPr lang="fr-FR" dirty="0" err="1" smtClean="0"/>
              <a:t>rena</a:t>
            </a:r>
            <a:r>
              <a:rPr lang="fr-FR" dirty="0" smtClean="0"/>
              <a:t>, </a:t>
            </a:r>
            <a:r>
              <a:rPr lang="fr-FR" dirty="0" err="1" smtClean="0"/>
              <a:t>fà</a:t>
            </a:r>
            <a:r>
              <a:rPr lang="fr-FR" dirty="0" smtClean="0"/>
              <a:t> i </a:t>
            </a:r>
            <a:r>
              <a:rPr lang="fr-FR" dirty="0" err="1" smtClean="0"/>
              <a:t>ritratti</a:t>
            </a:r>
            <a:r>
              <a:rPr lang="fr-FR" dirty="0" smtClean="0"/>
              <a:t> di u </a:t>
            </a:r>
            <a:r>
              <a:rPr lang="fr-FR" dirty="0" err="1" smtClean="0"/>
              <a:t>mulizzu</a:t>
            </a:r>
            <a:r>
              <a:rPr lang="fr-FR" dirty="0" smtClean="0"/>
              <a:t> </a:t>
            </a:r>
            <a:r>
              <a:rPr lang="fr-FR" dirty="0" err="1" smtClean="0"/>
              <a:t>truvatu</a:t>
            </a:r>
            <a:r>
              <a:rPr lang="fr-FR" dirty="0" smtClean="0"/>
              <a:t>.</a:t>
            </a:r>
          </a:p>
          <a:p>
            <a:pPr marL="0" indent="0">
              <a:buNone/>
            </a:pPr>
            <a:r>
              <a:rPr lang="fr-FR" dirty="0" smtClean="0"/>
              <a:t>U 9 d’</a:t>
            </a:r>
            <a:r>
              <a:rPr lang="fr-FR" dirty="0" err="1" smtClean="0"/>
              <a:t>aprile</a:t>
            </a:r>
            <a:r>
              <a:rPr lang="fr-FR" dirty="0" smtClean="0"/>
              <a:t> in u </a:t>
            </a:r>
            <a:r>
              <a:rPr lang="fr-FR" dirty="0" err="1" smtClean="0"/>
              <a:t>paese</a:t>
            </a:r>
            <a:r>
              <a:rPr lang="fr-FR" dirty="0" smtClean="0"/>
              <a:t> di L’</a:t>
            </a:r>
            <a:r>
              <a:rPr lang="fr-FR" dirty="0" err="1" smtClean="0"/>
              <a:t>Oretu</a:t>
            </a:r>
            <a:r>
              <a:rPr lang="fr-FR" dirty="0" smtClean="0"/>
              <a:t>, per </a:t>
            </a:r>
            <a:r>
              <a:rPr lang="fr-FR" dirty="0" err="1" smtClean="0"/>
              <a:t>scopre</a:t>
            </a:r>
            <a:r>
              <a:rPr lang="fr-FR" dirty="0" smtClean="0"/>
              <a:t> a </a:t>
            </a:r>
            <a:r>
              <a:rPr lang="fr-FR" dirty="0" err="1" smtClean="0"/>
              <a:t>furesta</a:t>
            </a:r>
            <a:r>
              <a:rPr lang="fr-FR" dirty="0" smtClean="0"/>
              <a:t>, u </a:t>
            </a:r>
            <a:r>
              <a:rPr lang="fr-FR" dirty="0" err="1" smtClean="0"/>
              <a:t>paese</a:t>
            </a:r>
            <a:r>
              <a:rPr lang="fr-FR" dirty="0" smtClean="0"/>
              <a:t>, </a:t>
            </a:r>
            <a:r>
              <a:rPr lang="fr-FR" dirty="0" err="1" smtClean="0"/>
              <a:t>fà</a:t>
            </a:r>
            <a:r>
              <a:rPr lang="fr-FR" dirty="0" smtClean="0"/>
              <a:t> </a:t>
            </a:r>
            <a:r>
              <a:rPr lang="fr-FR" dirty="0" err="1" smtClean="0"/>
              <a:t>casu</a:t>
            </a:r>
            <a:r>
              <a:rPr lang="fr-FR" dirty="0" smtClean="0"/>
              <a:t> à a </a:t>
            </a:r>
            <a:r>
              <a:rPr lang="fr-FR" dirty="0" err="1" smtClean="0"/>
              <a:t>prutezzione</a:t>
            </a:r>
            <a:r>
              <a:rPr lang="fr-FR" dirty="0" smtClean="0"/>
              <a:t> di l’</a:t>
            </a:r>
            <a:r>
              <a:rPr lang="fr-FR" dirty="0" err="1" smtClean="0"/>
              <a:t>ambiu</a:t>
            </a:r>
            <a:r>
              <a:rPr lang="fr-FR" dirty="0" smtClean="0"/>
              <a:t>, </a:t>
            </a:r>
            <a:r>
              <a:rPr lang="fr-FR" dirty="0" err="1" smtClean="0"/>
              <a:t>fà</a:t>
            </a:r>
            <a:r>
              <a:rPr lang="fr-FR" dirty="0" smtClean="0"/>
              <a:t> i </a:t>
            </a:r>
            <a:r>
              <a:rPr lang="fr-FR" dirty="0" err="1" smtClean="0"/>
              <a:t>ritratti</a:t>
            </a:r>
            <a:r>
              <a:rPr lang="fr-FR" dirty="0" smtClean="0"/>
              <a:t> è </a:t>
            </a:r>
            <a:r>
              <a:rPr lang="fr-FR" dirty="0" err="1" smtClean="0"/>
              <a:t>nettà</a:t>
            </a:r>
            <a:r>
              <a:rPr lang="fr-FR" dirty="0" smtClean="0"/>
              <a:t> un </a:t>
            </a:r>
            <a:r>
              <a:rPr lang="fr-FR" dirty="0" err="1" smtClean="0"/>
              <a:t>locu</a:t>
            </a:r>
            <a:r>
              <a:rPr lang="fr-FR" dirty="0" smtClean="0"/>
              <a:t> </a:t>
            </a:r>
            <a:r>
              <a:rPr lang="fr-FR" dirty="0" err="1" smtClean="0"/>
              <a:t>naturale</a:t>
            </a:r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surtita</a:t>
            </a:r>
            <a:r>
              <a:rPr lang="fr-FR" dirty="0" smtClean="0"/>
              <a:t> </a:t>
            </a:r>
            <a:r>
              <a:rPr lang="fr-FR" dirty="0" err="1" smtClean="0"/>
              <a:t>rimessa</a:t>
            </a:r>
            <a:r>
              <a:rPr lang="fr-FR" dirty="0" smtClean="0"/>
              <a:t> à u </a:t>
            </a:r>
            <a:r>
              <a:rPr lang="fr-FR" dirty="0" err="1" smtClean="0"/>
              <a:t>mese</a:t>
            </a:r>
            <a:r>
              <a:rPr lang="fr-FR" dirty="0" smtClean="0"/>
              <a:t> </a:t>
            </a:r>
            <a:r>
              <a:rPr lang="fr-FR" dirty="0" err="1" smtClean="0"/>
              <a:t>ghjugnu</a:t>
            </a:r>
            <a:r>
              <a:rPr lang="fr-FR" dirty="0" smtClean="0"/>
              <a:t>…)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28742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115879" cy="971915"/>
          </a:xfrm>
        </p:spPr>
        <p:txBody>
          <a:bodyPr/>
          <a:lstStyle/>
          <a:p>
            <a:r>
              <a:rPr lang="fr-FR" dirty="0" smtClean="0"/>
              <a:t>U </a:t>
            </a:r>
            <a:r>
              <a:rPr lang="fr-FR" dirty="0" err="1" smtClean="0"/>
              <a:t>materiale</a:t>
            </a:r>
            <a:r>
              <a:rPr lang="fr-FR" dirty="0" smtClean="0"/>
              <a:t>, i </a:t>
            </a:r>
            <a:r>
              <a:rPr lang="fr-FR" dirty="0" err="1" smtClean="0"/>
              <a:t>so</a:t>
            </a:r>
            <a:r>
              <a:rPr lang="fr-FR" dirty="0" smtClean="0"/>
              <a:t> </a:t>
            </a:r>
            <a:r>
              <a:rPr lang="fr-FR" dirty="0" err="1" smtClean="0"/>
              <a:t>usi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347079"/>
          </a:xfrm>
        </p:spPr>
        <p:txBody>
          <a:bodyPr/>
          <a:lstStyle/>
          <a:p>
            <a:r>
              <a:rPr lang="fr-FR" dirty="0" smtClean="0"/>
              <a:t>Per u </a:t>
            </a:r>
            <a:r>
              <a:rPr lang="fr-FR" dirty="0" err="1" smtClean="0"/>
              <a:t>prughjettu</a:t>
            </a:r>
            <a:r>
              <a:rPr lang="fr-FR" dirty="0" smtClean="0"/>
              <a:t> 10 </a:t>
            </a:r>
            <a:r>
              <a:rPr lang="fr-FR" dirty="0" err="1" smtClean="0"/>
              <a:t>apparechji</a:t>
            </a:r>
            <a:r>
              <a:rPr lang="fr-FR" dirty="0" smtClean="0"/>
              <a:t> </a:t>
            </a:r>
            <a:r>
              <a:rPr lang="fr-FR" dirty="0" err="1" smtClean="0"/>
              <a:t>fottograffichi</a:t>
            </a:r>
            <a:r>
              <a:rPr lang="fr-FR" dirty="0" smtClean="0"/>
              <a:t> </a:t>
            </a:r>
            <a:r>
              <a:rPr lang="fr-FR" dirty="0" err="1" smtClean="0"/>
              <a:t>sò</a:t>
            </a:r>
            <a:r>
              <a:rPr lang="fr-FR" dirty="0" smtClean="0"/>
              <a:t> </a:t>
            </a:r>
            <a:r>
              <a:rPr lang="fr-FR" dirty="0" err="1" smtClean="0"/>
              <a:t>stati</a:t>
            </a:r>
            <a:r>
              <a:rPr lang="fr-FR" dirty="0" smtClean="0"/>
              <a:t> </a:t>
            </a:r>
            <a:r>
              <a:rPr lang="fr-FR" dirty="0" err="1" smtClean="0"/>
              <a:t>compri</a:t>
            </a:r>
            <a:r>
              <a:rPr lang="fr-FR" dirty="0"/>
              <a:t>.</a:t>
            </a:r>
            <a:endParaRPr lang="fr-FR" dirty="0" smtClean="0"/>
          </a:p>
          <a:p>
            <a:r>
              <a:rPr lang="fr-FR" dirty="0" smtClean="0"/>
              <a:t>I </a:t>
            </a:r>
            <a:r>
              <a:rPr lang="fr-FR" dirty="0" err="1" smtClean="0"/>
              <a:t>sculari</a:t>
            </a:r>
            <a:r>
              <a:rPr lang="fr-FR" dirty="0" smtClean="0"/>
              <a:t> (</a:t>
            </a:r>
            <a:r>
              <a:rPr lang="fr-FR" dirty="0" err="1" smtClean="0"/>
              <a:t>chjuchi</a:t>
            </a:r>
            <a:r>
              <a:rPr lang="fr-FR" dirty="0" smtClean="0"/>
              <a:t> è </a:t>
            </a:r>
            <a:r>
              <a:rPr lang="fr-FR" dirty="0" err="1" smtClean="0"/>
              <a:t>mezani</a:t>
            </a:r>
            <a:r>
              <a:rPr lang="fr-FR" dirty="0" smtClean="0"/>
              <a:t>) </a:t>
            </a:r>
            <a:r>
              <a:rPr lang="fr-FR" dirty="0" err="1" smtClean="0"/>
              <a:t>anu</a:t>
            </a:r>
            <a:r>
              <a:rPr lang="fr-FR" dirty="0" smtClean="0"/>
              <a:t> </a:t>
            </a:r>
            <a:r>
              <a:rPr lang="fr-FR" dirty="0" err="1" smtClean="0"/>
              <a:t>amparatu</a:t>
            </a:r>
            <a:r>
              <a:rPr lang="fr-FR" dirty="0" smtClean="0"/>
              <a:t> à </a:t>
            </a:r>
            <a:r>
              <a:rPr lang="fr-FR" dirty="0" err="1" smtClean="0"/>
              <a:t>ghjuvassi</a:t>
            </a:r>
            <a:r>
              <a:rPr lang="fr-FR" dirty="0" smtClean="0"/>
              <a:t> di u </a:t>
            </a:r>
            <a:r>
              <a:rPr lang="fr-FR" dirty="0" err="1" smtClean="0"/>
              <a:t>materiale</a:t>
            </a:r>
            <a:r>
              <a:rPr lang="fr-FR" dirty="0" smtClean="0"/>
              <a:t> in </a:t>
            </a:r>
            <a:r>
              <a:rPr lang="fr-FR" dirty="0" err="1" smtClean="0"/>
              <a:t>scola</a:t>
            </a:r>
            <a:r>
              <a:rPr lang="fr-FR" dirty="0" smtClean="0"/>
              <a:t>, di </a:t>
            </a:r>
            <a:r>
              <a:rPr lang="fr-FR" dirty="0" err="1" smtClean="0"/>
              <a:t>manera</a:t>
            </a:r>
            <a:r>
              <a:rPr lang="fr-FR" dirty="0" smtClean="0"/>
              <a:t> </a:t>
            </a:r>
            <a:r>
              <a:rPr lang="fr-FR" dirty="0" err="1" smtClean="0"/>
              <a:t>individuale</a:t>
            </a:r>
            <a:r>
              <a:rPr lang="fr-FR" dirty="0" smtClean="0"/>
              <a:t> </a:t>
            </a:r>
            <a:r>
              <a:rPr lang="fr-FR" dirty="0" err="1" smtClean="0"/>
              <a:t>cù</a:t>
            </a:r>
            <a:r>
              <a:rPr lang="fr-FR" dirty="0" smtClean="0"/>
              <a:t> a </a:t>
            </a:r>
            <a:r>
              <a:rPr lang="fr-FR" dirty="0" err="1" smtClean="0"/>
              <a:t>maestra</a:t>
            </a:r>
            <a:r>
              <a:rPr lang="fr-FR" dirty="0" smtClean="0"/>
              <a:t>.</a:t>
            </a:r>
          </a:p>
          <a:p>
            <a:r>
              <a:rPr lang="fr-FR" dirty="0" smtClean="0"/>
              <a:t>L’</a:t>
            </a:r>
            <a:r>
              <a:rPr lang="fr-FR" dirty="0" err="1" smtClean="0"/>
              <a:t>apparechji</a:t>
            </a:r>
            <a:r>
              <a:rPr lang="fr-FR" dirty="0" smtClean="0"/>
              <a:t>, </a:t>
            </a:r>
            <a:r>
              <a:rPr lang="fr-FR" dirty="0" err="1" smtClean="0"/>
              <a:t>dispunibili</a:t>
            </a:r>
            <a:r>
              <a:rPr lang="fr-FR" dirty="0" smtClean="0"/>
              <a:t> di </a:t>
            </a:r>
            <a:r>
              <a:rPr lang="fr-FR" dirty="0" err="1" smtClean="0"/>
              <a:t>manera</a:t>
            </a:r>
            <a:r>
              <a:rPr lang="fr-FR" dirty="0" smtClean="0"/>
              <a:t> libera, </a:t>
            </a:r>
            <a:r>
              <a:rPr lang="fr-FR" dirty="0" err="1" smtClean="0"/>
              <a:t>ghjovenu</a:t>
            </a:r>
            <a:r>
              <a:rPr lang="fr-FR" dirty="0" smtClean="0"/>
              <a:t> à </a:t>
            </a:r>
            <a:r>
              <a:rPr lang="fr-FR" dirty="0" err="1" smtClean="0"/>
              <a:t>fà</a:t>
            </a:r>
            <a:r>
              <a:rPr lang="fr-FR" dirty="0" smtClean="0"/>
              <a:t> u </a:t>
            </a:r>
            <a:r>
              <a:rPr lang="fr-FR" dirty="0" err="1" smtClean="0"/>
              <a:t>ritrattu</a:t>
            </a:r>
            <a:r>
              <a:rPr lang="fr-FR" dirty="0" smtClean="0"/>
              <a:t> d’un </a:t>
            </a:r>
            <a:r>
              <a:rPr lang="fr-FR" dirty="0" err="1" smtClean="0"/>
              <a:t>attellu</a:t>
            </a:r>
            <a:r>
              <a:rPr lang="fr-FR" dirty="0" smtClean="0"/>
              <a:t> </a:t>
            </a:r>
            <a:r>
              <a:rPr lang="fr-FR" dirty="0" err="1" smtClean="0"/>
              <a:t>fattu</a:t>
            </a:r>
            <a:r>
              <a:rPr lang="fr-FR" dirty="0" smtClean="0"/>
              <a:t> da u </a:t>
            </a:r>
            <a:r>
              <a:rPr lang="fr-FR" dirty="0" err="1" smtClean="0"/>
              <a:t>scularu</a:t>
            </a:r>
            <a:r>
              <a:rPr lang="fr-FR" dirty="0"/>
              <a:t> </a:t>
            </a:r>
            <a:r>
              <a:rPr lang="fr-FR" dirty="0" smtClean="0"/>
              <a:t>è </a:t>
            </a:r>
            <a:r>
              <a:rPr lang="fr-FR" dirty="0" err="1" smtClean="0"/>
              <a:t>permettenu</a:t>
            </a:r>
            <a:r>
              <a:rPr lang="fr-FR" dirty="0" smtClean="0"/>
              <a:t> </a:t>
            </a:r>
            <a:r>
              <a:rPr lang="fr-FR" dirty="0" smtClean="0"/>
              <a:t>à a </a:t>
            </a:r>
            <a:r>
              <a:rPr lang="fr-FR" dirty="0" err="1" smtClean="0"/>
              <a:t>maestra</a:t>
            </a:r>
            <a:r>
              <a:rPr lang="fr-FR" dirty="0"/>
              <a:t> </a:t>
            </a:r>
            <a:r>
              <a:rPr lang="fr-FR" dirty="0" smtClean="0"/>
              <a:t>di </a:t>
            </a:r>
            <a:r>
              <a:rPr lang="fr-FR" dirty="0" err="1" smtClean="0"/>
              <a:t>seguità</a:t>
            </a:r>
            <a:r>
              <a:rPr lang="fr-FR" dirty="0" smtClean="0"/>
              <a:t> </a:t>
            </a:r>
            <a:r>
              <a:rPr lang="fr-FR" dirty="0" smtClean="0"/>
              <a:t>i </a:t>
            </a:r>
            <a:r>
              <a:rPr lang="fr-FR" dirty="0" err="1" smtClean="0"/>
              <a:t>prugressi</a:t>
            </a:r>
            <a:r>
              <a:rPr lang="fr-FR" dirty="0" smtClean="0"/>
              <a:t> d’</a:t>
            </a:r>
            <a:r>
              <a:rPr lang="fr-FR" dirty="0" err="1" smtClean="0"/>
              <a:t>ognunu</a:t>
            </a:r>
            <a:r>
              <a:rPr lang="fr-FR" dirty="0" smtClean="0"/>
              <a:t>. </a:t>
            </a:r>
          </a:p>
          <a:p>
            <a:r>
              <a:rPr lang="fr-FR" dirty="0" smtClean="0"/>
              <a:t>U </a:t>
            </a:r>
            <a:r>
              <a:rPr lang="fr-FR" dirty="0" err="1" smtClean="0"/>
              <a:t>scularu</a:t>
            </a:r>
            <a:r>
              <a:rPr lang="fr-FR" dirty="0" smtClean="0"/>
              <a:t>, u s’</a:t>
            </a:r>
            <a:r>
              <a:rPr lang="fr-FR" dirty="0" err="1" smtClean="0"/>
              <a:t>attellu</a:t>
            </a:r>
            <a:r>
              <a:rPr lang="fr-FR" dirty="0" smtClean="0"/>
              <a:t> </a:t>
            </a:r>
            <a:r>
              <a:rPr lang="fr-FR" dirty="0" err="1" smtClean="0"/>
              <a:t>compiu</a:t>
            </a:r>
            <a:r>
              <a:rPr lang="fr-FR" dirty="0" smtClean="0"/>
              <a:t>, mette u </a:t>
            </a:r>
            <a:r>
              <a:rPr lang="fr-FR" dirty="0" err="1" smtClean="0"/>
              <a:t>so</a:t>
            </a:r>
            <a:r>
              <a:rPr lang="fr-FR" dirty="0" smtClean="0"/>
              <a:t> nome à </a:t>
            </a:r>
            <a:r>
              <a:rPr lang="fr-FR" dirty="0" err="1" smtClean="0"/>
              <a:t>cantu</a:t>
            </a:r>
            <a:r>
              <a:rPr lang="fr-FR" dirty="0"/>
              <a:t> </a:t>
            </a:r>
            <a:r>
              <a:rPr lang="fr-FR" dirty="0" smtClean="0"/>
              <a:t>è face a </a:t>
            </a:r>
            <a:r>
              <a:rPr lang="fr-FR" dirty="0" err="1" smtClean="0"/>
              <a:t>futtugraffia</a:t>
            </a:r>
            <a:r>
              <a:rPr lang="fr-FR" dirty="0" smtClean="0"/>
              <a:t>.</a:t>
            </a:r>
          </a:p>
          <a:p>
            <a:endParaRPr lang="fr-FR" dirty="0"/>
          </a:p>
          <a:p>
            <a:r>
              <a:rPr lang="fr-FR" dirty="0" smtClean="0"/>
              <a:t>In </a:t>
            </a:r>
            <a:r>
              <a:rPr lang="fr-FR" dirty="0" err="1" smtClean="0"/>
              <a:t>surtita</a:t>
            </a:r>
            <a:r>
              <a:rPr lang="fr-FR" dirty="0" smtClean="0"/>
              <a:t>: </a:t>
            </a:r>
            <a:r>
              <a:rPr lang="fr-FR" dirty="0" err="1" smtClean="0"/>
              <a:t>ghjuvassi</a:t>
            </a:r>
            <a:r>
              <a:rPr lang="fr-FR" dirty="0" smtClean="0"/>
              <a:t> di u </a:t>
            </a:r>
            <a:r>
              <a:rPr lang="fr-FR" dirty="0" err="1" smtClean="0"/>
              <a:t>materiale</a:t>
            </a:r>
            <a:r>
              <a:rPr lang="fr-FR" dirty="0" smtClean="0"/>
              <a:t> per </a:t>
            </a:r>
            <a:r>
              <a:rPr lang="fr-FR" dirty="0" err="1" smtClean="0"/>
              <a:t>ritrattà</a:t>
            </a:r>
            <a:r>
              <a:rPr lang="fr-FR" dirty="0" smtClean="0"/>
              <a:t> </a:t>
            </a:r>
            <a:r>
              <a:rPr lang="fr-FR" dirty="0" smtClean="0"/>
              <a:t>u </a:t>
            </a:r>
            <a:r>
              <a:rPr lang="fr-FR" dirty="0" err="1" smtClean="0"/>
              <a:t>frazu</a:t>
            </a:r>
            <a:r>
              <a:rPr lang="fr-FR" dirty="0" smtClean="0"/>
              <a:t>, u </a:t>
            </a:r>
            <a:r>
              <a:rPr lang="fr-FR" dirty="0" err="1" smtClean="0"/>
              <a:t>locu</a:t>
            </a:r>
            <a:r>
              <a:rPr lang="fr-FR" dirty="0" smtClean="0"/>
              <a:t>, l’</a:t>
            </a:r>
            <a:r>
              <a:rPr lang="fr-FR" dirty="0" err="1" smtClean="0"/>
              <a:t>altri</a:t>
            </a:r>
            <a:r>
              <a:rPr lang="fr-FR" dirty="0" smtClean="0"/>
              <a:t> </a:t>
            </a:r>
            <a:r>
              <a:rPr lang="fr-FR" dirty="0" err="1" smtClean="0"/>
              <a:t>sculari</a:t>
            </a:r>
            <a:r>
              <a:rPr lang="fr-F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63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7224" y="499534"/>
            <a:ext cx="10073837" cy="803750"/>
          </a:xfrm>
        </p:spPr>
        <p:txBody>
          <a:bodyPr/>
          <a:lstStyle/>
          <a:p>
            <a:r>
              <a:rPr lang="fr-FR" dirty="0" smtClean="0"/>
              <a:t>Liens avec les programmes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6656" y="1600200"/>
            <a:ext cx="10753725" cy="5012871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Il (l’enseignant) </a:t>
            </a:r>
            <a:r>
              <a:rPr lang="fr-FR" dirty="0"/>
              <a:t>permet à chacun d’</a:t>
            </a:r>
            <a:r>
              <a:rPr lang="fr-FR" dirty="0">
                <a:solidFill>
                  <a:srgbClr val="FF0000"/>
                </a:solidFill>
              </a:rPr>
              <a:t>identifier ses réussites</a:t>
            </a:r>
            <a:r>
              <a:rPr lang="fr-FR" dirty="0"/>
              <a:t>, d’en </a:t>
            </a:r>
            <a:r>
              <a:rPr lang="fr-FR" dirty="0">
                <a:solidFill>
                  <a:srgbClr val="FF0000"/>
                </a:solidFill>
              </a:rPr>
              <a:t>garder des traces</a:t>
            </a:r>
            <a:r>
              <a:rPr lang="fr-FR" dirty="0"/>
              <a:t>, de percevoir leur évolution. </a:t>
            </a:r>
            <a:endParaRPr lang="fr-FR" dirty="0" smtClean="0"/>
          </a:p>
          <a:p>
            <a:r>
              <a:rPr lang="fr-FR" dirty="0" smtClean="0"/>
              <a:t>Il </a:t>
            </a:r>
            <a:r>
              <a:rPr lang="fr-FR" dirty="0"/>
              <a:t>est attentif à ce que l’enfant peut </a:t>
            </a:r>
            <a:r>
              <a:rPr lang="fr-FR" u="sng" dirty="0"/>
              <a:t>faire seul</a:t>
            </a:r>
            <a:r>
              <a:rPr lang="fr-FR" dirty="0"/>
              <a:t>, avec son </a:t>
            </a:r>
            <a:r>
              <a:rPr lang="fr-FR" dirty="0" smtClean="0"/>
              <a:t>soutien.</a:t>
            </a:r>
          </a:p>
          <a:p>
            <a:r>
              <a:rPr lang="fr-FR" dirty="0"/>
              <a:t>Découvrir </a:t>
            </a:r>
            <a:r>
              <a:rPr lang="fr-FR" dirty="0" smtClean="0"/>
              <a:t>l’environnement: </a:t>
            </a:r>
          </a:p>
          <a:p>
            <a:r>
              <a:rPr lang="fr-FR" dirty="0" smtClean="0"/>
              <a:t>L’observation </a:t>
            </a:r>
            <a:r>
              <a:rPr lang="fr-FR" dirty="0"/>
              <a:t>constitue une activité centrale. Elle est d’abord conduite à « hauteur d’élève » au sein de l’école et de ses abords (la classe, l'école, le village, le quartier, etc.) puis permet la découverte d'espaces moins familiers (selon les cas, campagne, ville, mer, </a:t>
            </a:r>
            <a:r>
              <a:rPr lang="fr-FR" dirty="0" smtClean="0"/>
              <a:t>montagne, à </a:t>
            </a:r>
            <a:r>
              <a:rPr lang="fr-FR" dirty="0"/>
              <a:t>partir de documents et de </a:t>
            </a:r>
            <a:r>
              <a:rPr lang="fr-FR" u="sng" dirty="0"/>
              <a:t>situations vécues en milieu naturel lors de sorties scolaires</a:t>
            </a:r>
            <a:r>
              <a:rPr lang="fr-FR" dirty="0"/>
              <a:t> régulières</a:t>
            </a:r>
            <a:r>
              <a:rPr lang="fr-FR" dirty="0" smtClean="0"/>
              <a:t>. </a:t>
            </a:r>
          </a:p>
          <a:p>
            <a:r>
              <a:rPr lang="fr-FR" dirty="0" smtClean="0"/>
              <a:t>Ces </a:t>
            </a:r>
            <a:r>
              <a:rPr lang="fr-FR" dirty="0"/>
              <a:t>différentes situations se prêtent à des questionnements et aux premiers classements, à la </a:t>
            </a:r>
            <a:r>
              <a:rPr lang="fr-FR" u="sng" dirty="0"/>
              <a:t>production d’images </a:t>
            </a:r>
            <a:r>
              <a:rPr lang="fr-FR" dirty="0"/>
              <a:t>(</a:t>
            </a:r>
            <a:r>
              <a:rPr lang="fr-FR" dirty="0">
                <a:solidFill>
                  <a:srgbClr val="FF0000"/>
                </a:solidFill>
              </a:rPr>
              <a:t>l'appareil photographique numérique est un auxiliaire pertinent</a:t>
            </a:r>
            <a:r>
              <a:rPr lang="fr-FR" dirty="0"/>
              <a:t>), de recherche d’informations, grâce à la médiation du maître, sur le terrain, dans des documentaires, sur des sites Internet. </a:t>
            </a:r>
            <a:endParaRPr lang="fr-FR" dirty="0" smtClean="0"/>
          </a:p>
          <a:p>
            <a:r>
              <a:rPr lang="fr-FR" dirty="0" smtClean="0"/>
              <a:t>Cette </a:t>
            </a:r>
            <a:r>
              <a:rPr lang="fr-FR" dirty="0"/>
              <a:t>exploration des milieux permet d’interroger les gestes du quotidien, de faire prendre conscience aux élèves d’interactions simples, de les initier à une attitude responsable (respect des lieux, de la vie, connaissance de l'impact de certains comportements sur l’environnement, etc</a:t>
            </a:r>
            <a:r>
              <a:rPr lang="fr-FR" dirty="0" smtClean="0"/>
              <a:t>.)</a:t>
            </a:r>
          </a:p>
          <a:p>
            <a:r>
              <a:rPr lang="fr-FR" dirty="0"/>
              <a:t>Commencer à adopter une attitude responsable en matière de respect des lieux et de protection du </a:t>
            </a:r>
            <a:r>
              <a:rPr lang="fr-FR" dirty="0" smtClean="0"/>
              <a:t>vivant.</a:t>
            </a:r>
          </a:p>
          <a:p>
            <a:pPr algn="r"/>
            <a:r>
              <a:rPr lang="fr-FR" dirty="0"/>
              <a:t>D’après le BOEN n° 31 du 30 juillet 2020</a:t>
            </a:r>
          </a:p>
        </p:txBody>
      </p:sp>
    </p:spTree>
    <p:extLst>
      <p:ext uri="{BB962C8B-B14F-4D97-AF65-F5344CB8AC3E}">
        <p14:creationId xmlns:p14="http://schemas.microsoft.com/office/powerpoint/2010/main" val="55211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6596" y="195944"/>
            <a:ext cx="11539279" cy="823560"/>
          </a:xfrm>
        </p:spPr>
        <p:txBody>
          <a:bodyPr/>
          <a:lstStyle/>
          <a:p>
            <a:r>
              <a:rPr lang="fr-FR" dirty="0" smtClean="0"/>
              <a:t>In </a:t>
            </a:r>
            <a:r>
              <a:rPr lang="fr-FR" dirty="0" err="1" smtClean="0"/>
              <a:t>scola</a:t>
            </a:r>
            <a:r>
              <a:rPr lang="fr-FR" dirty="0" smtClean="0"/>
              <a:t>, (</a:t>
            </a:r>
            <a:r>
              <a:rPr lang="fr-FR" dirty="0" err="1" smtClean="0"/>
              <a:t>qualchi</a:t>
            </a:r>
            <a:r>
              <a:rPr lang="fr-FR" dirty="0" smtClean="0"/>
              <a:t> </a:t>
            </a:r>
            <a:r>
              <a:rPr lang="fr-FR" dirty="0" err="1" smtClean="0"/>
              <a:t>esempii</a:t>
            </a:r>
            <a:r>
              <a:rPr lang="fr-FR" dirty="0" smtClean="0"/>
              <a:t> d’</a:t>
            </a:r>
            <a:r>
              <a:rPr lang="fr-FR" dirty="0" err="1" smtClean="0"/>
              <a:t>attelli</a:t>
            </a:r>
            <a:r>
              <a:rPr lang="fr-FR" dirty="0"/>
              <a:t>)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0" y="1422945"/>
            <a:ext cx="3092148" cy="2319111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07" y="1422945"/>
            <a:ext cx="3094793" cy="232109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0" y="4228645"/>
            <a:ext cx="3092148" cy="231911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07" y="4268277"/>
            <a:ext cx="3039307" cy="227948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743" y="4268277"/>
            <a:ext cx="3107873" cy="233090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29" y="1366250"/>
            <a:ext cx="3167742" cy="23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2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6656" y="228599"/>
            <a:ext cx="7605033" cy="1308645"/>
          </a:xfrm>
        </p:spPr>
        <p:txBody>
          <a:bodyPr/>
          <a:lstStyle/>
          <a:p>
            <a:r>
              <a:rPr lang="fr-FR" dirty="0" smtClean="0"/>
              <a:t>Fora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2" y="1554297"/>
            <a:ext cx="4133426" cy="310007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71" y="1056276"/>
            <a:ext cx="7540963" cy="429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5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orage.gra.cloud.ovh.net/v1/AUTH_03caab6673f7495a9b7f2af36e8d748e/bns-prod-ovh-gra1/2021_03_06%2F8467535%2F39293222%2Fdsc00015.JPG?temp_url_sig=f151f6a8419397f9a9aa47556adff828f17c9476&amp;temp_url_expires=1617705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592" y="277586"/>
            <a:ext cx="3084515" cy="23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torage.gra.cloud.ovh.net/v1/AUTH_03caab6673f7495a9b7f2af36e8d748e/bns-prod-ovh-gra1/2021_03_06%2F8467535%2F39292580%2Fdsc00014.JPG?temp_url_sig=675ab82f07e4a82c76f173aa58791b7cae4a6cb7&amp;temp_url_expires=1617705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631658" y="2921322"/>
            <a:ext cx="4567979" cy="352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torage.gra.cloud.ovh.net/v1/AUTH_03caab6673f7495a9b7f2af36e8d748e/bns-prod-ovh-gra1/2021_03_06%2F8467535%2F39293188%2Fdsc00009.JPG?temp_url_sig=5199a4f0b2dc6d4b9e023d3604f9f4b1b0bb146e&amp;temp_url_expires=1617706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99" y="359229"/>
            <a:ext cx="2975659" cy="223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torage.gra.cloud.ovh.net/v1/AUTH_03caab6673f7495a9b7f2af36e8d748e/bns-prod-ovh-gra1/2021_03_06%2F8467535%2F39292567%2Fdsc00013.JPG?temp_url_sig=5567d3e23a2be30a49e666a1a0e71845834e33d6&amp;temp_url_expires=16177068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545573" y="359228"/>
            <a:ext cx="2976104" cy="223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07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étropolitai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TM03457491[[fn=Métropolitain]]</Template>
  <TotalTime>116</TotalTime>
  <Words>537</Words>
  <Application>Microsoft Office PowerPoint</Application>
  <PresentationFormat>Grand écran</PresentationFormat>
  <Paragraphs>35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Bradley Hand ITC</vt:lpstr>
      <vt:lpstr>Calibri Light</vt:lpstr>
      <vt:lpstr>Métropolitain</vt:lpstr>
      <vt:lpstr>I MO LOCHI</vt:lpstr>
      <vt:lpstr>Oghjettivi </vt:lpstr>
      <vt:lpstr>Messa in opara </vt:lpstr>
      <vt:lpstr>U materiale, i so usi</vt:lpstr>
      <vt:lpstr>Liens avec les programmes</vt:lpstr>
      <vt:lpstr>In scola, (qualchi esempii d’attelli)</vt:lpstr>
      <vt:lpstr>Fora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MO LOCHI</dc:title>
  <dc:creator>polidori chiesi marlène</dc:creator>
  <cp:lastModifiedBy>polidori chiesi marlène</cp:lastModifiedBy>
  <cp:revision>13</cp:revision>
  <dcterms:created xsi:type="dcterms:W3CDTF">2021-03-29T14:48:22Z</dcterms:created>
  <dcterms:modified xsi:type="dcterms:W3CDTF">2021-04-12T10:35:07Z</dcterms:modified>
</cp:coreProperties>
</file>