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84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77" autoAdjust="0"/>
    <p:restoredTop sz="94660"/>
  </p:normalViewPr>
  <p:slideViewPr>
    <p:cSldViewPr snapToGrid="0">
      <p:cViewPr varScale="1">
        <p:scale>
          <a:sx n="91" d="100"/>
          <a:sy n="91" d="100"/>
        </p:scale>
        <p:origin x="534" y="18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3504" y="770467"/>
            <a:ext cx="10782300" cy="3352800"/>
          </a:xfrm>
        </p:spPr>
        <p:txBody>
          <a:bodyPr anchor="b">
            <a:noAutofit/>
          </a:bodyPr>
          <a:lstStyle>
            <a:lvl1pPr algn="l">
              <a:lnSpc>
                <a:spcPct val="80000"/>
              </a:lnSpc>
              <a:defRPr sz="8800" spc="-120" baseline="0">
                <a:solidFill>
                  <a:srgbClr val="FFFFFF"/>
                </a:solidFill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67512" y="4206876"/>
            <a:ext cx="9228201" cy="1645920"/>
          </a:xfrm>
        </p:spPr>
        <p:txBody>
          <a:bodyPr>
            <a:normAutofit/>
          </a:bodyPr>
          <a:lstStyle>
            <a:lvl1pPr marL="0" indent="0" algn="l">
              <a:buNone/>
              <a:defRPr sz="3200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fr-FR" smtClean="0"/>
              <a:t>Modifier le style des sous-titres du masque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fld id="{5586B75A-687E-405C-8A0B-8D00578BA2C3}" type="datetimeFigureOut">
              <a:rPr lang="en-US" dirty="0"/>
              <a:pPr/>
              <a:t>4/12/2021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5000"/>
                  </a:srgbClr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4E5243-F52A-4D37-9694-EB26C6C31910}" type="datetimeFigureOut">
              <a:rPr lang="en-US" dirty="0"/>
              <a:t>4/12/2021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43950" y="695325"/>
            <a:ext cx="2628900" cy="4800600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1525" y="714375"/>
            <a:ext cx="7734300" cy="5400675"/>
          </a:xfrm>
        </p:spPr>
        <p:txBody>
          <a:bodyPr vert="eaVert"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77B6E1-634A-48DC-9E8B-D894023267EF}" type="datetimeFigureOut">
              <a:rPr lang="en-US" dirty="0"/>
              <a:t>4/12/2021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2D3E9E-A95C-48F2-B4BF-A71542E0BE9A}" type="datetimeFigureOut">
              <a:rPr lang="en-US" dirty="0"/>
              <a:t>4/12/2021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3504" y="767419"/>
            <a:ext cx="10780776" cy="3355848"/>
          </a:xfrm>
        </p:spPr>
        <p:txBody>
          <a:bodyPr anchor="b">
            <a:normAutofit/>
          </a:bodyPr>
          <a:lstStyle>
            <a:lvl1pPr>
              <a:lnSpc>
                <a:spcPct val="80000"/>
              </a:lnSpc>
              <a:defRPr sz="8800" b="0" baseline="0">
                <a:solidFill>
                  <a:schemeClr val="accent1"/>
                </a:solidFill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7512" y="4204209"/>
            <a:ext cx="9226296" cy="1645920"/>
          </a:xfrm>
        </p:spPr>
        <p:txBody>
          <a:bodyPr anchor="t">
            <a:normAutofit/>
          </a:bodyPr>
          <a:lstStyle>
            <a:lvl1pPr marL="0" indent="0">
              <a:buNone/>
              <a:defRPr sz="320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86B75A-687E-405C-8A0B-8D00578BA2C3}" type="datetimeFigureOut">
              <a:rPr lang="en-US" dirty="0"/>
              <a:pPr/>
              <a:t>4/12/2021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6656" y="1998134"/>
            <a:ext cx="4663440" cy="376732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11330" y="1998134"/>
            <a:ext cx="4663440" cy="376732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2952B5-7A2F-4CC8-B7CE-9234E21C2837}" type="datetimeFigureOut">
              <a:rPr lang="en-US" dirty="0"/>
              <a:t>4/12/2021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040467"/>
            <a:ext cx="4663440" cy="723400"/>
          </a:xfrm>
        </p:spPr>
        <p:txBody>
          <a:bodyPr anchor="ctr">
            <a:normAutofit/>
          </a:bodyPr>
          <a:lstStyle>
            <a:lvl1pPr marL="0" indent="0">
              <a:buNone/>
              <a:defRPr sz="2200" b="0" cap="all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6656" y="2753084"/>
            <a:ext cx="4663440" cy="32004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07608" y="2038435"/>
            <a:ext cx="4663440" cy="722376"/>
          </a:xfrm>
        </p:spPr>
        <p:txBody>
          <a:bodyPr anchor="ctr">
            <a:normAutofit/>
          </a:bodyPr>
          <a:lstStyle>
            <a:lvl1pPr marL="0" indent="0">
              <a:buNone/>
              <a:defRPr sz="2200" b="0" cap="all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007608" y="2750990"/>
            <a:ext cx="4663440" cy="32004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DA07A-9201-4B4B-BAF2-015AFA30F520}" type="datetimeFigureOut">
              <a:rPr lang="en-US" dirty="0"/>
              <a:t>4/12/2021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D7E00A-486F-4252-8B1D-E32645521F49}" type="datetimeFigureOut">
              <a:rPr lang="en-US" dirty="0"/>
              <a:t>4/12/2021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DF5F92-E675-4B36-9A60-69A962A68675}" type="datetimeFigureOut">
              <a:rPr lang="en-US" dirty="0"/>
              <a:t>4/12/2021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620000" y="0"/>
            <a:ext cx="457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8261404" y="542282"/>
            <a:ext cx="3383280" cy="1920240"/>
          </a:xfrm>
        </p:spPr>
        <p:txBody>
          <a:bodyPr anchor="b">
            <a:noAutofit/>
          </a:bodyPr>
          <a:lstStyle>
            <a:lvl1pPr>
              <a:lnSpc>
                <a:spcPct val="85000"/>
              </a:lnSpc>
              <a:defRPr sz="4000">
                <a:solidFill>
                  <a:srgbClr val="FFFFFF"/>
                </a:solidFill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762000"/>
            <a:ext cx="60960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75982" y="2511813"/>
            <a:ext cx="3398520" cy="3126987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>
                <a:solidFill>
                  <a:srgbClr val="262626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fr-FR" smtClean="0"/>
              <a:t>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6E2C9B-5FA2-460D-9BE7-B0812FC2A6FF}" type="datetimeFigureOut">
              <a:rPr lang="en-US" dirty="0"/>
              <a:t>4/12/2021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0000"/>
                  </a:srgbClr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9224" y="5418667"/>
            <a:ext cx="10780776" cy="613283"/>
          </a:xfrm>
        </p:spPr>
        <p:txBody>
          <a:bodyPr anchor="b">
            <a:normAutofit/>
          </a:bodyPr>
          <a:lstStyle>
            <a:lvl1pPr>
              <a:defRPr sz="3200" b="0">
                <a:solidFill>
                  <a:srgbClr val="FFFFFF"/>
                </a:solidFill>
              </a:defRPr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12192000" cy="5330952"/>
          </a:xfrm>
          <a:blipFill>
            <a:blip r:embed="rId2"/>
            <a:stretch>
              <a:fillRect/>
            </a:stretch>
          </a:blipFill>
        </p:spPr>
        <p:txBody>
          <a:bodyPr anchor="t"/>
          <a:lstStyle>
            <a:lvl1pPr marL="0" indent="0" algn="ctr">
              <a:spcBef>
                <a:spcPts val="800"/>
              </a:spcBef>
              <a:buNone/>
              <a:defRPr sz="3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656" y="5909735"/>
            <a:ext cx="9229344" cy="5334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400">
                <a:solidFill>
                  <a:srgbClr val="262626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Modifier les styles du texte du masque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fld id="{5586B75A-687E-405C-8A0B-8D00578BA2C3}" type="datetimeFigureOut">
              <a:rPr lang="en-US" dirty="0"/>
              <a:pPr/>
              <a:t>4/12/2021</a:t>
            </a:fld>
            <a:endParaRPr lang="en-US" dirty="0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5000"/>
                  </a:srgbClr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57224" y="499533"/>
            <a:ext cx="10772775" cy="16581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011680"/>
            <a:ext cx="10753725" cy="376618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5800" y="6412447"/>
            <a:ext cx="41148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5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fld id="{5586B75A-687E-405C-8A0B-8D00578BA2C3}" type="datetimeFigureOut">
              <a:rPr lang="en-US" dirty="0"/>
              <a:pPr/>
              <a:t>4/12/2021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554697"/>
            <a:ext cx="50292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50" cap="all" baseline="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926" y="5876412"/>
            <a:ext cx="2926080" cy="139703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300" b="0">
                <a:ln>
                  <a:noFill/>
                </a:ln>
                <a:solidFill>
                  <a:schemeClr val="accent1">
                    <a:alpha val="25000"/>
                  </a:schemeClr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dirty="0"/>
              <a:pPr/>
              <a:t>‹N°›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hf sldNum="0" hdr="0" ftr="0" dt="0"/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5400" kern="1200" spc="-120" baseline="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85000"/>
        </a:lnSpc>
        <a:spcBef>
          <a:spcPts val="1300"/>
        </a:spcBef>
        <a:buFont typeface="Arial" pitchFamily="34" charset="0"/>
        <a:buChar char=" 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347472" indent="-3429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548640" indent="-54864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2000" i="1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822960" indent="-82296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097280" indent="-109728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2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6pPr>
      <a:lvl7pPr marL="14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7pPr>
      <a:lvl8pPr marL="16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8pPr>
      <a:lvl9pPr marL="1800000" indent="-228600" algn="l" defTabSz="914400" rtl="0" eaLnBrk="1" latinLnBrk="0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7" Type="http://schemas.openxmlformats.org/officeDocument/2006/relationships/image" Target="../media/image7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G"/><Relationship Id="rId5" Type="http://schemas.openxmlformats.org/officeDocument/2006/relationships/image" Target="../media/image5.JPG"/><Relationship Id="rId4" Type="http://schemas.openxmlformats.org/officeDocument/2006/relationships/image" Target="../media/image4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979713" y="179614"/>
            <a:ext cx="10275461" cy="2474081"/>
          </a:xfrm>
        </p:spPr>
        <p:txBody>
          <a:bodyPr/>
          <a:lstStyle/>
          <a:p>
            <a:pPr algn="ctr"/>
            <a:r>
              <a:rPr lang="fr-FR" sz="15000" dirty="0" smtClean="0"/>
              <a:t>I MO LOCHI</a:t>
            </a:r>
            <a:endParaRPr lang="fr-FR" sz="15000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483476" y="2949200"/>
            <a:ext cx="11519337" cy="2978634"/>
          </a:xfrm>
        </p:spPr>
        <p:txBody>
          <a:bodyPr>
            <a:noAutofit/>
          </a:bodyPr>
          <a:lstStyle/>
          <a:p>
            <a:pPr algn="ctr"/>
            <a:r>
              <a:rPr lang="fr-FR" sz="6000" dirty="0" err="1" smtClean="0">
                <a:latin typeface="Bradley Hand ITC" panose="03070402050302030203" pitchFamily="66" charset="0"/>
              </a:rPr>
              <a:t>Chjuchi</a:t>
            </a:r>
            <a:r>
              <a:rPr lang="fr-FR" sz="6000" dirty="0" smtClean="0">
                <a:latin typeface="Bradley Hand ITC" panose="03070402050302030203" pitchFamily="66" charset="0"/>
              </a:rPr>
              <a:t> è </a:t>
            </a:r>
            <a:r>
              <a:rPr lang="fr-FR" sz="6000" dirty="0" err="1" smtClean="0">
                <a:latin typeface="Bradley Hand ITC" panose="03070402050302030203" pitchFamily="66" charset="0"/>
              </a:rPr>
              <a:t>mezani</a:t>
            </a:r>
            <a:r>
              <a:rPr lang="fr-FR" sz="6000" dirty="0" smtClean="0">
                <a:latin typeface="Bradley Hand ITC" panose="03070402050302030203" pitchFamily="66" charset="0"/>
              </a:rPr>
              <a:t> </a:t>
            </a:r>
            <a:r>
              <a:rPr lang="fr-FR" sz="6000" dirty="0" err="1" smtClean="0">
                <a:latin typeface="Bradley Hand ITC" panose="03070402050302030203" pitchFamily="66" charset="0"/>
              </a:rPr>
              <a:t>bislingui</a:t>
            </a:r>
            <a:r>
              <a:rPr lang="fr-FR" sz="6000" dirty="0" smtClean="0">
                <a:latin typeface="Bradley Hand ITC" panose="03070402050302030203" pitchFamily="66" charset="0"/>
              </a:rPr>
              <a:t> </a:t>
            </a:r>
            <a:endParaRPr lang="fr-FR" sz="6000" dirty="0" smtClean="0">
              <a:latin typeface="Bradley Hand ITC" panose="03070402050302030203" pitchFamily="66" charset="0"/>
            </a:endParaRPr>
          </a:p>
          <a:p>
            <a:pPr algn="ctr"/>
            <a:r>
              <a:rPr lang="fr-FR" sz="6000" dirty="0" smtClean="0">
                <a:latin typeface="Bradley Hand ITC" panose="03070402050302030203" pitchFamily="66" charset="0"/>
              </a:rPr>
              <a:t>Scola </a:t>
            </a:r>
            <a:r>
              <a:rPr lang="fr-FR" sz="6000" smtClean="0">
                <a:latin typeface="Bradley Hand ITC" panose="03070402050302030203" pitchFamily="66" charset="0"/>
              </a:rPr>
              <a:t>Materna </a:t>
            </a:r>
            <a:endParaRPr lang="fr-FR" sz="6000" smtClean="0">
              <a:latin typeface="Bradley Hand ITC" panose="03070402050302030203" pitchFamily="66" charset="0"/>
            </a:endParaRPr>
          </a:p>
          <a:p>
            <a:pPr algn="ctr"/>
            <a:r>
              <a:rPr lang="fr-FR" sz="6000" smtClean="0">
                <a:latin typeface="Bradley Hand ITC" panose="03070402050302030203" pitchFamily="66" charset="0"/>
              </a:rPr>
              <a:t>I </a:t>
            </a:r>
            <a:r>
              <a:rPr lang="fr-FR" sz="6000" dirty="0" err="1" smtClean="0">
                <a:latin typeface="Bradley Hand ITC" panose="03070402050302030203" pitchFamily="66" charset="0"/>
              </a:rPr>
              <a:t>Fulelli</a:t>
            </a:r>
            <a:endParaRPr lang="fr-FR" sz="6000" dirty="0" smtClean="0">
              <a:latin typeface="Bradley Hand ITC" panose="03070402050302030203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5320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err="1" smtClean="0"/>
              <a:t>Oghjettivi</a:t>
            </a:r>
            <a:r>
              <a:rPr lang="fr-FR" dirty="0" smtClean="0"/>
              <a:t/>
            </a:r>
            <a:br>
              <a:rPr lang="fr-FR" dirty="0" smtClean="0"/>
            </a:b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FR" sz="3600" dirty="0" smtClean="0"/>
              <a:t>* </a:t>
            </a:r>
            <a:r>
              <a:rPr lang="fr-FR" sz="3600" dirty="0" err="1" smtClean="0"/>
              <a:t>Scopre</a:t>
            </a:r>
            <a:r>
              <a:rPr lang="fr-FR" sz="3600" dirty="0" smtClean="0"/>
              <a:t> i </a:t>
            </a:r>
            <a:r>
              <a:rPr lang="fr-FR" sz="3600" dirty="0" err="1" smtClean="0"/>
              <a:t>lochi</a:t>
            </a:r>
            <a:r>
              <a:rPr lang="fr-FR" sz="3600" dirty="0" smtClean="0"/>
              <a:t> </a:t>
            </a:r>
            <a:r>
              <a:rPr lang="fr-FR" sz="3600" dirty="0" err="1" smtClean="0"/>
              <a:t>naturali</a:t>
            </a:r>
            <a:r>
              <a:rPr lang="fr-FR" sz="3600" dirty="0" smtClean="0"/>
              <a:t> </a:t>
            </a:r>
            <a:r>
              <a:rPr lang="fr-FR" sz="3600" dirty="0" err="1" smtClean="0"/>
              <a:t>intorn’à</a:t>
            </a:r>
            <a:r>
              <a:rPr lang="fr-FR" sz="3600" dirty="0" smtClean="0"/>
              <a:t> u </a:t>
            </a:r>
            <a:r>
              <a:rPr lang="fr-FR" sz="3600" dirty="0" err="1" smtClean="0"/>
              <a:t>so</a:t>
            </a:r>
            <a:r>
              <a:rPr lang="fr-FR" sz="3600" dirty="0" smtClean="0"/>
              <a:t> </a:t>
            </a:r>
            <a:r>
              <a:rPr lang="fr-FR" sz="3600" dirty="0" err="1" smtClean="0"/>
              <a:t>locu</a:t>
            </a:r>
            <a:r>
              <a:rPr lang="fr-FR" sz="3600" dirty="0" smtClean="0"/>
              <a:t> di </a:t>
            </a:r>
            <a:r>
              <a:rPr lang="fr-FR" sz="3600" dirty="0" err="1" smtClean="0"/>
              <a:t>vita</a:t>
            </a:r>
            <a:r>
              <a:rPr lang="fr-FR" sz="3600" dirty="0" smtClean="0"/>
              <a:t> </a:t>
            </a:r>
          </a:p>
          <a:p>
            <a:r>
              <a:rPr lang="fr-FR" sz="3600" dirty="0" smtClean="0"/>
              <a:t>(</a:t>
            </a:r>
            <a:r>
              <a:rPr lang="fr-FR" sz="3600" dirty="0" err="1" smtClean="0"/>
              <a:t>Bor’di</a:t>
            </a:r>
            <a:r>
              <a:rPr lang="fr-FR" sz="3600" dirty="0" smtClean="0"/>
              <a:t> mare U </a:t>
            </a:r>
            <a:r>
              <a:rPr lang="fr-FR" sz="3600" dirty="0" err="1" smtClean="0"/>
              <a:t>Viscuvatu</a:t>
            </a:r>
            <a:r>
              <a:rPr lang="fr-FR" sz="3600" dirty="0" smtClean="0"/>
              <a:t> </a:t>
            </a:r>
            <a:r>
              <a:rPr lang="fr-FR" sz="3600" dirty="0" err="1" smtClean="0"/>
              <a:t>Mucchiatana</a:t>
            </a:r>
            <a:r>
              <a:rPr lang="fr-FR" sz="3600" dirty="0" smtClean="0"/>
              <a:t>, </a:t>
            </a:r>
            <a:r>
              <a:rPr lang="fr-FR" sz="3600" dirty="0" err="1" smtClean="0"/>
              <a:t>paese</a:t>
            </a:r>
            <a:r>
              <a:rPr lang="fr-FR" sz="3600" dirty="0" smtClean="0"/>
              <a:t> di L’</a:t>
            </a:r>
            <a:r>
              <a:rPr lang="fr-FR" sz="3600" dirty="0" err="1" smtClean="0"/>
              <a:t>Oretu</a:t>
            </a:r>
            <a:r>
              <a:rPr lang="fr-FR" sz="3600" dirty="0" smtClean="0"/>
              <a:t>),</a:t>
            </a:r>
          </a:p>
          <a:p>
            <a:r>
              <a:rPr lang="fr-FR" sz="3600" dirty="0" smtClean="0"/>
              <a:t>* </a:t>
            </a:r>
            <a:r>
              <a:rPr lang="fr-FR" sz="3600" dirty="0" err="1" smtClean="0"/>
              <a:t>Prutege</a:t>
            </a:r>
            <a:r>
              <a:rPr lang="fr-FR" sz="3600" dirty="0" smtClean="0"/>
              <a:t> a </a:t>
            </a:r>
            <a:r>
              <a:rPr lang="fr-FR" sz="3600" dirty="0" err="1" smtClean="0"/>
              <a:t>natura</a:t>
            </a:r>
            <a:r>
              <a:rPr lang="fr-FR" sz="3600" dirty="0" smtClean="0"/>
              <a:t>, </a:t>
            </a:r>
            <a:r>
              <a:rPr lang="fr-FR" sz="3600" dirty="0" err="1" smtClean="0"/>
              <a:t>pulì</a:t>
            </a:r>
            <a:r>
              <a:rPr lang="fr-FR" sz="3600" dirty="0" smtClean="0"/>
              <a:t> i </a:t>
            </a:r>
            <a:r>
              <a:rPr lang="fr-FR" sz="3600" dirty="0" err="1" smtClean="0"/>
              <a:t>lochi</a:t>
            </a:r>
            <a:r>
              <a:rPr lang="fr-FR" sz="3600" dirty="0" smtClean="0"/>
              <a:t> </a:t>
            </a:r>
            <a:r>
              <a:rPr lang="fr-FR" sz="3600" dirty="0" err="1" smtClean="0"/>
              <a:t>brutti</a:t>
            </a:r>
            <a:r>
              <a:rPr lang="fr-FR" sz="3600" dirty="0" smtClean="0"/>
              <a:t>,</a:t>
            </a:r>
          </a:p>
          <a:p>
            <a:r>
              <a:rPr lang="fr-FR" sz="3600" dirty="0" smtClean="0"/>
              <a:t>* </a:t>
            </a:r>
            <a:r>
              <a:rPr lang="fr-FR" sz="3600" dirty="0" err="1" smtClean="0"/>
              <a:t>Fà</a:t>
            </a:r>
            <a:r>
              <a:rPr lang="fr-FR" sz="3600" dirty="0" smtClean="0"/>
              <a:t> a </a:t>
            </a:r>
            <a:r>
              <a:rPr lang="fr-FR" sz="3600" dirty="0" err="1" smtClean="0"/>
              <a:t>scelta</a:t>
            </a:r>
            <a:r>
              <a:rPr lang="fr-FR" sz="3600" dirty="0" smtClean="0"/>
              <a:t> di u </a:t>
            </a:r>
            <a:r>
              <a:rPr lang="fr-FR" sz="3600" dirty="0" err="1" smtClean="0"/>
              <a:t>frazu</a:t>
            </a:r>
            <a:r>
              <a:rPr lang="fr-FR" sz="3600" dirty="0" smtClean="0"/>
              <a:t>,</a:t>
            </a:r>
          </a:p>
          <a:p>
            <a:r>
              <a:rPr lang="fr-FR" sz="3600" dirty="0" smtClean="0"/>
              <a:t>*</a:t>
            </a:r>
            <a:r>
              <a:rPr lang="fr-FR" sz="3600" dirty="0" err="1" smtClean="0"/>
              <a:t>Aduprà</a:t>
            </a:r>
            <a:r>
              <a:rPr lang="fr-FR" sz="3600" dirty="0" smtClean="0"/>
              <a:t> u </a:t>
            </a:r>
            <a:r>
              <a:rPr lang="fr-FR" sz="3600" dirty="0" err="1" smtClean="0"/>
              <a:t>materiale</a:t>
            </a:r>
            <a:r>
              <a:rPr lang="fr-FR" sz="3600" dirty="0" smtClean="0"/>
              <a:t> </a:t>
            </a:r>
            <a:r>
              <a:rPr lang="fr-FR" sz="3600" dirty="0" err="1" smtClean="0"/>
              <a:t>dà</a:t>
            </a:r>
            <a:r>
              <a:rPr lang="fr-FR" sz="3600" dirty="0" smtClean="0"/>
              <a:t> </a:t>
            </a:r>
            <a:r>
              <a:rPr lang="fr-FR" sz="3600" dirty="0" err="1" smtClean="0"/>
              <a:t>fà</a:t>
            </a:r>
            <a:r>
              <a:rPr lang="fr-FR" sz="3600" dirty="0" smtClean="0"/>
              <a:t> i </a:t>
            </a:r>
            <a:r>
              <a:rPr lang="fr-FR" sz="3600" dirty="0" err="1" smtClean="0"/>
              <a:t>ritratti</a:t>
            </a:r>
            <a:r>
              <a:rPr lang="fr-FR" sz="3600" dirty="0" smtClean="0"/>
              <a:t>,</a:t>
            </a:r>
            <a:endParaRPr lang="fr-FR" sz="3600" dirty="0"/>
          </a:p>
        </p:txBody>
      </p:sp>
    </p:spTree>
    <p:extLst>
      <p:ext uri="{BB962C8B-B14F-4D97-AF65-F5344CB8AC3E}">
        <p14:creationId xmlns:p14="http://schemas.microsoft.com/office/powerpoint/2010/main" val="950115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76656" y="140304"/>
            <a:ext cx="7689578" cy="1410910"/>
          </a:xfrm>
        </p:spPr>
        <p:txBody>
          <a:bodyPr/>
          <a:lstStyle/>
          <a:p>
            <a:r>
              <a:rPr lang="fr-FR" dirty="0" err="1" smtClean="0"/>
              <a:t>Messa</a:t>
            </a:r>
            <a:r>
              <a:rPr lang="fr-FR" dirty="0" smtClean="0"/>
              <a:t> in </a:t>
            </a:r>
            <a:r>
              <a:rPr lang="fr-FR" dirty="0" err="1" smtClean="0"/>
              <a:t>opara</a:t>
            </a:r>
            <a:r>
              <a:rPr lang="fr-FR" dirty="0" smtClean="0"/>
              <a:t> 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fr-FR" dirty="0" smtClean="0"/>
              <a:t>In </a:t>
            </a:r>
            <a:r>
              <a:rPr lang="fr-FR" dirty="0" err="1" smtClean="0"/>
              <a:t>scola</a:t>
            </a:r>
            <a:r>
              <a:rPr lang="fr-FR" dirty="0" smtClean="0"/>
              <a:t>, </a:t>
            </a:r>
            <a:r>
              <a:rPr lang="fr-FR" dirty="0" err="1" smtClean="0"/>
              <a:t>long’à</a:t>
            </a:r>
            <a:r>
              <a:rPr lang="fr-FR" dirty="0" smtClean="0"/>
              <a:t> l’</a:t>
            </a:r>
            <a:r>
              <a:rPr lang="fr-FR" dirty="0" err="1" smtClean="0"/>
              <a:t>annata</a:t>
            </a:r>
            <a:r>
              <a:rPr lang="fr-FR" dirty="0" smtClean="0"/>
              <a:t> </a:t>
            </a:r>
            <a:r>
              <a:rPr lang="fr-FR" dirty="0" err="1" smtClean="0"/>
              <a:t>sculara</a:t>
            </a:r>
            <a:r>
              <a:rPr lang="fr-FR" dirty="0" smtClean="0"/>
              <a:t>:</a:t>
            </a:r>
          </a:p>
          <a:p>
            <a:pPr marL="0" indent="0">
              <a:buNone/>
            </a:pPr>
            <a:r>
              <a:rPr lang="fr-FR" dirty="0" smtClean="0"/>
              <a:t>1)</a:t>
            </a:r>
            <a:r>
              <a:rPr lang="fr-FR" dirty="0"/>
              <a:t>I</a:t>
            </a:r>
            <a:r>
              <a:rPr lang="fr-FR" dirty="0" smtClean="0"/>
              <a:t> </a:t>
            </a:r>
            <a:r>
              <a:rPr lang="fr-FR" dirty="0" err="1" smtClean="0"/>
              <a:t>sculari</a:t>
            </a:r>
            <a:r>
              <a:rPr lang="fr-FR" dirty="0" smtClean="0"/>
              <a:t> </a:t>
            </a:r>
            <a:r>
              <a:rPr lang="fr-FR" dirty="0" err="1" smtClean="0"/>
              <a:t>adopranu</a:t>
            </a:r>
            <a:r>
              <a:rPr lang="fr-FR" dirty="0" smtClean="0"/>
              <a:t> u </a:t>
            </a:r>
            <a:r>
              <a:rPr lang="fr-FR" dirty="0" err="1" smtClean="0"/>
              <a:t>materiale</a:t>
            </a:r>
            <a:r>
              <a:rPr lang="fr-FR" dirty="0" smtClean="0"/>
              <a:t> di </a:t>
            </a:r>
            <a:r>
              <a:rPr lang="fr-FR" dirty="0" err="1" smtClean="0"/>
              <a:t>futtugraffia</a:t>
            </a:r>
            <a:r>
              <a:rPr lang="fr-FR" dirty="0" smtClean="0"/>
              <a:t> per </a:t>
            </a:r>
            <a:r>
              <a:rPr lang="fr-FR" dirty="0" err="1" smtClean="0"/>
              <a:t>ritrattà</a:t>
            </a:r>
            <a:r>
              <a:rPr lang="fr-FR" dirty="0" smtClean="0"/>
              <a:t> l’</a:t>
            </a:r>
            <a:r>
              <a:rPr lang="fr-FR" dirty="0" err="1" smtClean="0"/>
              <a:t>attelli</a:t>
            </a:r>
            <a:r>
              <a:rPr lang="fr-FR" dirty="0" smtClean="0"/>
              <a:t> </a:t>
            </a:r>
            <a:r>
              <a:rPr lang="fr-FR" dirty="0" err="1" smtClean="0"/>
              <a:t>ch’elli</a:t>
            </a:r>
            <a:r>
              <a:rPr lang="fr-FR" dirty="0" smtClean="0"/>
              <a:t> </a:t>
            </a:r>
            <a:r>
              <a:rPr lang="fr-FR" dirty="0" err="1" smtClean="0"/>
              <a:t>riescenu</a:t>
            </a:r>
            <a:r>
              <a:rPr lang="fr-FR" dirty="0" smtClean="0"/>
              <a:t>.</a:t>
            </a:r>
          </a:p>
          <a:p>
            <a:pPr marL="0" indent="0">
              <a:buNone/>
            </a:pPr>
            <a:r>
              <a:rPr lang="fr-FR" dirty="0" smtClean="0"/>
              <a:t>2)</a:t>
            </a:r>
            <a:r>
              <a:rPr lang="fr-FR" dirty="0" err="1" smtClean="0"/>
              <a:t>Facenu</a:t>
            </a:r>
            <a:r>
              <a:rPr lang="fr-FR" dirty="0" smtClean="0"/>
              <a:t> </a:t>
            </a:r>
            <a:r>
              <a:rPr lang="fr-FR" dirty="0" smtClean="0"/>
              <a:t>a </a:t>
            </a:r>
            <a:r>
              <a:rPr lang="fr-FR" dirty="0" err="1" smtClean="0"/>
              <a:t>scelta</a:t>
            </a:r>
            <a:r>
              <a:rPr lang="fr-FR" dirty="0" smtClean="0"/>
              <a:t> di u </a:t>
            </a:r>
            <a:r>
              <a:rPr lang="fr-FR" dirty="0" err="1" smtClean="0"/>
              <a:t>frazu</a:t>
            </a:r>
            <a:r>
              <a:rPr lang="fr-FR" dirty="0" smtClean="0"/>
              <a:t> </a:t>
            </a:r>
            <a:r>
              <a:rPr lang="fr-FR" dirty="0" err="1" smtClean="0"/>
              <a:t>cù</a:t>
            </a:r>
            <a:r>
              <a:rPr lang="fr-FR" dirty="0" smtClean="0"/>
              <a:t> i </a:t>
            </a:r>
            <a:r>
              <a:rPr lang="fr-FR" dirty="0" err="1" smtClean="0"/>
              <a:t>trè</a:t>
            </a:r>
            <a:r>
              <a:rPr lang="fr-FR" dirty="0" smtClean="0"/>
              <a:t> </a:t>
            </a:r>
            <a:r>
              <a:rPr lang="fr-FR" dirty="0" err="1" smtClean="0"/>
              <a:t>ruminzulaghji</a:t>
            </a:r>
            <a:r>
              <a:rPr lang="fr-FR" dirty="0" smtClean="0"/>
              <a:t> di a classa (</a:t>
            </a:r>
            <a:r>
              <a:rPr lang="fr-FR" dirty="0" err="1"/>
              <a:t>t</a:t>
            </a:r>
            <a:r>
              <a:rPr lang="fr-FR" dirty="0" err="1" smtClean="0"/>
              <a:t>urchinu</a:t>
            </a:r>
            <a:r>
              <a:rPr lang="fr-FR" dirty="0" smtClean="0"/>
              <a:t>, </a:t>
            </a:r>
            <a:r>
              <a:rPr lang="fr-FR" dirty="0" err="1" smtClean="0"/>
              <a:t>giallu</a:t>
            </a:r>
            <a:r>
              <a:rPr lang="fr-FR" dirty="0" smtClean="0"/>
              <a:t>, </a:t>
            </a:r>
            <a:r>
              <a:rPr lang="fr-FR" dirty="0" err="1" smtClean="0"/>
              <a:t>neru</a:t>
            </a:r>
            <a:r>
              <a:rPr lang="fr-FR" dirty="0" smtClean="0"/>
              <a:t>) </a:t>
            </a:r>
          </a:p>
          <a:p>
            <a:pPr marL="0" indent="0">
              <a:buNone/>
            </a:pPr>
            <a:r>
              <a:rPr lang="fr-FR" dirty="0" err="1" smtClean="0"/>
              <a:t>Duie</a:t>
            </a:r>
            <a:r>
              <a:rPr lang="fr-FR" dirty="0" smtClean="0"/>
              <a:t> </a:t>
            </a:r>
            <a:r>
              <a:rPr lang="fr-FR" dirty="0" err="1" smtClean="0"/>
              <a:t>surtite</a:t>
            </a:r>
            <a:r>
              <a:rPr lang="fr-FR" dirty="0" smtClean="0"/>
              <a:t>: </a:t>
            </a:r>
          </a:p>
          <a:p>
            <a:pPr marL="0" indent="0">
              <a:buNone/>
            </a:pPr>
            <a:r>
              <a:rPr lang="fr-FR" dirty="0"/>
              <a:t>U</a:t>
            </a:r>
            <a:r>
              <a:rPr lang="fr-FR" dirty="0" smtClean="0"/>
              <a:t> 4 di </a:t>
            </a:r>
            <a:r>
              <a:rPr lang="fr-FR" dirty="0" err="1" smtClean="0"/>
              <a:t>marzu</a:t>
            </a:r>
            <a:r>
              <a:rPr lang="fr-FR" dirty="0" smtClean="0"/>
              <a:t> </a:t>
            </a:r>
            <a:r>
              <a:rPr lang="fr-FR" dirty="0" err="1" smtClean="0"/>
              <a:t>nant’à</a:t>
            </a:r>
            <a:r>
              <a:rPr lang="fr-FR" dirty="0" smtClean="0"/>
              <a:t> u </a:t>
            </a:r>
            <a:r>
              <a:rPr lang="fr-FR" dirty="0" err="1" smtClean="0"/>
              <a:t>sittu</a:t>
            </a:r>
            <a:r>
              <a:rPr lang="fr-FR" dirty="0" smtClean="0"/>
              <a:t> di </a:t>
            </a:r>
            <a:r>
              <a:rPr lang="fr-FR" dirty="0" err="1" smtClean="0"/>
              <a:t>Mucchiatana</a:t>
            </a:r>
            <a:r>
              <a:rPr lang="fr-FR" dirty="0" smtClean="0"/>
              <a:t>, per </a:t>
            </a:r>
            <a:r>
              <a:rPr lang="fr-FR" dirty="0" err="1" smtClean="0"/>
              <a:t>scopre</a:t>
            </a:r>
            <a:r>
              <a:rPr lang="fr-FR" dirty="0" smtClean="0"/>
              <a:t> l’</a:t>
            </a:r>
            <a:r>
              <a:rPr lang="fr-FR" dirty="0" err="1" smtClean="0"/>
              <a:t>arburi</a:t>
            </a:r>
            <a:r>
              <a:rPr lang="fr-FR" dirty="0" smtClean="0"/>
              <a:t>, e </a:t>
            </a:r>
            <a:r>
              <a:rPr lang="fr-FR" dirty="0" err="1" smtClean="0"/>
              <a:t>piante</a:t>
            </a:r>
            <a:r>
              <a:rPr lang="fr-FR" dirty="0" smtClean="0"/>
              <a:t>, l’</a:t>
            </a:r>
            <a:r>
              <a:rPr lang="fr-FR" dirty="0" err="1" smtClean="0"/>
              <a:t>animali</a:t>
            </a:r>
            <a:r>
              <a:rPr lang="fr-FR" dirty="0"/>
              <a:t> </a:t>
            </a:r>
            <a:r>
              <a:rPr lang="fr-FR" dirty="0" smtClean="0"/>
              <a:t>è </a:t>
            </a:r>
            <a:r>
              <a:rPr lang="fr-FR" dirty="0" err="1" smtClean="0"/>
              <a:t>nettà</a:t>
            </a:r>
            <a:r>
              <a:rPr lang="fr-FR" dirty="0" smtClean="0"/>
              <a:t> un </a:t>
            </a:r>
            <a:r>
              <a:rPr lang="fr-FR" dirty="0" err="1" smtClean="0"/>
              <a:t>pezzu</a:t>
            </a:r>
            <a:r>
              <a:rPr lang="fr-FR" dirty="0" smtClean="0"/>
              <a:t> di </a:t>
            </a:r>
            <a:r>
              <a:rPr lang="fr-FR" dirty="0" err="1" smtClean="0"/>
              <a:t>rena</a:t>
            </a:r>
            <a:r>
              <a:rPr lang="fr-FR" dirty="0" smtClean="0"/>
              <a:t>, </a:t>
            </a:r>
            <a:r>
              <a:rPr lang="fr-FR" dirty="0" err="1" smtClean="0"/>
              <a:t>fà</a:t>
            </a:r>
            <a:r>
              <a:rPr lang="fr-FR" dirty="0" smtClean="0"/>
              <a:t> i </a:t>
            </a:r>
            <a:r>
              <a:rPr lang="fr-FR" dirty="0" err="1" smtClean="0"/>
              <a:t>ritratti</a:t>
            </a:r>
            <a:r>
              <a:rPr lang="fr-FR" dirty="0" smtClean="0"/>
              <a:t> di u </a:t>
            </a:r>
            <a:r>
              <a:rPr lang="fr-FR" dirty="0" err="1" smtClean="0"/>
              <a:t>mulizzu</a:t>
            </a:r>
            <a:r>
              <a:rPr lang="fr-FR" dirty="0" smtClean="0"/>
              <a:t> </a:t>
            </a:r>
            <a:r>
              <a:rPr lang="fr-FR" dirty="0" err="1" smtClean="0"/>
              <a:t>truvatu</a:t>
            </a:r>
            <a:r>
              <a:rPr lang="fr-FR" dirty="0" smtClean="0"/>
              <a:t>.</a:t>
            </a:r>
          </a:p>
          <a:p>
            <a:pPr marL="0" indent="0">
              <a:buNone/>
            </a:pPr>
            <a:r>
              <a:rPr lang="fr-FR" dirty="0" smtClean="0"/>
              <a:t>U 9 d’</a:t>
            </a:r>
            <a:r>
              <a:rPr lang="fr-FR" dirty="0" err="1" smtClean="0"/>
              <a:t>aprile</a:t>
            </a:r>
            <a:r>
              <a:rPr lang="fr-FR" dirty="0" smtClean="0"/>
              <a:t> in u </a:t>
            </a:r>
            <a:r>
              <a:rPr lang="fr-FR" dirty="0" err="1" smtClean="0"/>
              <a:t>paese</a:t>
            </a:r>
            <a:r>
              <a:rPr lang="fr-FR" dirty="0" smtClean="0"/>
              <a:t> di L’</a:t>
            </a:r>
            <a:r>
              <a:rPr lang="fr-FR" dirty="0" err="1" smtClean="0"/>
              <a:t>Oretu</a:t>
            </a:r>
            <a:r>
              <a:rPr lang="fr-FR" dirty="0" smtClean="0"/>
              <a:t>, per </a:t>
            </a:r>
            <a:r>
              <a:rPr lang="fr-FR" dirty="0" err="1" smtClean="0"/>
              <a:t>scopre</a:t>
            </a:r>
            <a:r>
              <a:rPr lang="fr-FR" dirty="0" smtClean="0"/>
              <a:t> a </a:t>
            </a:r>
            <a:r>
              <a:rPr lang="fr-FR" dirty="0" err="1" smtClean="0"/>
              <a:t>furesta</a:t>
            </a:r>
            <a:r>
              <a:rPr lang="fr-FR" dirty="0" smtClean="0"/>
              <a:t>, u </a:t>
            </a:r>
            <a:r>
              <a:rPr lang="fr-FR" dirty="0" err="1" smtClean="0"/>
              <a:t>paese</a:t>
            </a:r>
            <a:r>
              <a:rPr lang="fr-FR" dirty="0" smtClean="0"/>
              <a:t>, </a:t>
            </a:r>
            <a:r>
              <a:rPr lang="fr-FR" dirty="0" err="1" smtClean="0"/>
              <a:t>fà</a:t>
            </a:r>
            <a:r>
              <a:rPr lang="fr-FR" dirty="0" smtClean="0"/>
              <a:t> </a:t>
            </a:r>
            <a:r>
              <a:rPr lang="fr-FR" dirty="0" err="1" smtClean="0"/>
              <a:t>casu</a:t>
            </a:r>
            <a:r>
              <a:rPr lang="fr-FR" dirty="0" smtClean="0"/>
              <a:t> à a </a:t>
            </a:r>
            <a:r>
              <a:rPr lang="fr-FR" dirty="0" err="1" smtClean="0"/>
              <a:t>prutezzione</a:t>
            </a:r>
            <a:r>
              <a:rPr lang="fr-FR" dirty="0" smtClean="0"/>
              <a:t> di l’</a:t>
            </a:r>
            <a:r>
              <a:rPr lang="fr-FR" dirty="0" err="1" smtClean="0"/>
              <a:t>ambiu</a:t>
            </a:r>
            <a:r>
              <a:rPr lang="fr-FR" dirty="0" smtClean="0"/>
              <a:t>, </a:t>
            </a:r>
            <a:r>
              <a:rPr lang="fr-FR" dirty="0" err="1" smtClean="0"/>
              <a:t>fà</a:t>
            </a:r>
            <a:r>
              <a:rPr lang="fr-FR" dirty="0" smtClean="0"/>
              <a:t> i </a:t>
            </a:r>
            <a:r>
              <a:rPr lang="fr-FR" dirty="0" err="1" smtClean="0"/>
              <a:t>ritratti</a:t>
            </a:r>
            <a:r>
              <a:rPr lang="fr-FR" dirty="0" smtClean="0"/>
              <a:t> è </a:t>
            </a:r>
            <a:r>
              <a:rPr lang="fr-FR" dirty="0" err="1" smtClean="0"/>
              <a:t>nettà</a:t>
            </a:r>
            <a:r>
              <a:rPr lang="fr-FR" dirty="0" smtClean="0"/>
              <a:t> un </a:t>
            </a:r>
            <a:r>
              <a:rPr lang="fr-FR" dirty="0" err="1" smtClean="0"/>
              <a:t>locu</a:t>
            </a:r>
            <a:r>
              <a:rPr lang="fr-FR" dirty="0" smtClean="0"/>
              <a:t> </a:t>
            </a:r>
            <a:r>
              <a:rPr lang="fr-FR" dirty="0" err="1" smtClean="0"/>
              <a:t>naturale</a:t>
            </a:r>
            <a:r>
              <a:rPr lang="fr-FR" dirty="0"/>
              <a:t> </a:t>
            </a:r>
            <a:r>
              <a:rPr lang="fr-FR" dirty="0" smtClean="0"/>
              <a:t>(</a:t>
            </a:r>
            <a:r>
              <a:rPr lang="fr-FR" dirty="0" err="1" smtClean="0"/>
              <a:t>surtita</a:t>
            </a:r>
            <a:r>
              <a:rPr lang="fr-FR" dirty="0" smtClean="0"/>
              <a:t> </a:t>
            </a:r>
            <a:r>
              <a:rPr lang="fr-FR" dirty="0" err="1" smtClean="0"/>
              <a:t>rimessa</a:t>
            </a:r>
            <a:r>
              <a:rPr lang="fr-FR" dirty="0" smtClean="0"/>
              <a:t> à u </a:t>
            </a:r>
            <a:r>
              <a:rPr lang="fr-FR" dirty="0" err="1" smtClean="0"/>
              <a:t>mese</a:t>
            </a:r>
            <a:r>
              <a:rPr lang="fr-FR" dirty="0" smtClean="0"/>
              <a:t> </a:t>
            </a:r>
            <a:r>
              <a:rPr lang="fr-FR" dirty="0" err="1" smtClean="0"/>
              <a:t>ghjugnu</a:t>
            </a:r>
            <a:r>
              <a:rPr lang="fr-FR" dirty="0" smtClean="0"/>
              <a:t>…)</a:t>
            </a:r>
            <a:endParaRPr lang="fr-FR" dirty="0" smtClean="0"/>
          </a:p>
        </p:txBody>
      </p:sp>
    </p:spTree>
    <p:extLst>
      <p:ext uri="{BB962C8B-B14F-4D97-AF65-F5344CB8AC3E}">
        <p14:creationId xmlns:p14="http://schemas.microsoft.com/office/powerpoint/2010/main" val="3287425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57224" y="499533"/>
            <a:ext cx="10115879" cy="971915"/>
          </a:xfrm>
        </p:spPr>
        <p:txBody>
          <a:bodyPr/>
          <a:lstStyle/>
          <a:p>
            <a:r>
              <a:rPr lang="fr-FR" dirty="0" smtClean="0"/>
              <a:t>U </a:t>
            </a:r>
            <a:r>
              <a:rPr lang="fr-FR" dirty="0" err="1" smtClean="0"/>
              <a:t>materiale</a:t>
            </a:r>
            <a:r>
              <a:rPr lang="fr-FR" dirty="0" smtClean="0"/>
              <a:t>, i </a:t>
            </a:r>
            <a:r>
              <a:rPr lang="fr-FR" dirty="0" err="1" smtClean="0"/>
              <a:t>so</a:t>
            </a:r>
            <a:r>
              <a:rPr lang="fr-FR" dirty="0" smtClean="0"/>
              <a:t> </a:t>
            </a:r>
            <a:r>
              <a:rPr lang="fr-FR" dirty="0" err="1" smtClean="0"/>
              <a:t>usi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676656" y="2011680"/>
            <a:ext cx="10753725" cy="4347079"/>
          </a:xfrm>
        </p:spPr>
        <p:txBody>
          <a:bodyPr/>
          <a:lstStyle/>
          <a:p>
            <a:r>
              <a:rPr lang="fr-FR" dirty="0" smtClean="0"/>
              <a:t>Per u </a:t>
            </a:r>
            <a:r>
              <a:rPr lang="fr-FR" dirty="0" err="1" smtClean="0"/>
              <a:t>prughjettu</a:t>
            </a:r>
            <a:r>
              <a:rPr lang="fr-FR" dirty="0" smtClean="0"/>
              <a:t> 10 </a:t>
            </a:r>
            <a:r>
              <a:rPr lang="fr-FR" dirty="0" err="1" smtClean="0"/>
              <a:t>apparechji</a:t>
            </a:r>
            <a:r>
              <a:rPr lang="fr-FR" dirty="0" smtClean="0"/>
              <a:t> </a:t>
            </a:r>
            <a:r>
              <a:rPr lang="fr-FR" dirty="0" err="1" smtClean="0"/>
              <a:t>fottograffichi</a:t>
            </a:r>
            <a:r>
              <a:rPr lang="fr-FR" dirty="0" smtClean="0"/>
              <a:t> </a:t>
            </a:r>
            <a:r>
              <a:rPr lang="fr-FR" dirty="0" err="1" smtClean="0"/>
              <a:t>sò</a:t>
            </a:r>
            <a:r>
              <a:rPr lang="fr-FR" dirty="0" smtClean="0"/>
              <a:t> </a:t>
            </a:r>
            <a:r>
              <a:rPr lang="fr-FR" dirty="0" err="1" smtClean="0"/>
              <a:t>stati</a:t>
            </a:r>
            <a:r>
              <a:rPr lang="fr-FR" dirty="0" smtClean="0"/>
              <a:t> </a:t>
            </a:r>
            <a:r>
              <a:rPr lang="fr-FR" dirty="0" err="1" smtClean="0"/>
              <a:t>compri</a:t>
            </a:r>
            <a:r>
              <a:rPr lang="fr-FR" dirty="0"/>
              <a:t>.</a:t>
            </a:r>
            <a:endParaRPr lang="fr-FR" dirty="0" smtClean="0"/>
          </a:p>
          <a:p>
            <a:r>
              <a:rPr lang="fr-FR" dirty="0" smtClean="0"/>
              <a:t>I </a:t>
            </a:r>
            <a:r>
              <a:rPr lang="fr-FR" dirty="0" err="1" smtClean="0"/>
              <a:t>sculari</a:t>
            </a:r>
            <a:r>
              <a:rPr lang="fr-FR" dirty="0" smtClean="0"/>
              <a:t> (</a:t>
            </a:r>
            <a:r>
              <a:rPr lang="fr-FR" dirty="0" err="1" smtClean="0"/>
              <a:t>chjuchi</a:t>
            </a:r>
            <a:r>
              <a:rPr lang="fr-FR" dirty="0" smtClean="0"/>
              <a:t> è </a:t>
            </a:r>
            <a:r>
              <a:rPr lang="fr-FR" dirty="0" err="1" smtClean="0"/>
              <a:t>mezani</a:t>
            </a:r>
            <a:r>
              <a:rPr lang="fr-FR" dirty="0" smtClean="0"/>
              <a:t>) </a:t>
            </a:r>
            <a:r>
              <a:rPr lang="fr-FR" dirty="0" err="1" smtClean="0"/>
              <a:t>anu</a:t>
            </a:r>
            <a:r>
              <a:rPr lang="fr-FR" dirty="0" smtClean="0"/>
              <a:t> </a:t>
            </a:r>
            <a:r>
              <a:rPr lang="fr-FR" dirty="0" err="1" smtClean="0"/>
              <a:t>amparatu</a:t>
            </a:r>
            <a:r>
              <a:rPr lang="fr-FR" dirty="0" smtClean="0"/>
              <a:t> à </a:t>
            </a:r>
            <a:r>
              <a:rPr lang="fr-FR" dirty="0" err="1" smtClean="0"/>
              <a:t>ghjuvassi</a:t>
            </a:r>
            <a:r>
              <a:rPr lang="fr-FR" dirty="0" smtClean="0"/>
              <a:t> di u </a:t>
            </a:r>
            <a:r>
              <a:rPr lang="fr-FR" dirty="0" err="1" smtClean="0"/>
              <a:t>materiale</a:t>
            </a:r>
            <a:r>
              <a:rPr lang="fr-FR" dirty="0" smtClean="0"/>
              <a:t> in </a:t>
            </a:r>
            <a:r>
              <a:rPr lang="fr-FR" dirty="0" err="1" smtClean="0"/>
              <a:t>scola</a:t>
            </a:r>
            <a:r>
              <a:rPr lang="fr-FR" dirty="0" smtClean="0"/>
              <a:t>, di </a:t>
            </a:r>
            <a:r>
              <a:rPr lang="fr-FR" dirty="0" err="1" smtClean="0"/>
              <a:t>manera</a:t>
            </a:r>
            <a:r>
              <a:rPr lang="fr-FR" dirty="0" smtClean="0"/>
              <a:t> </a:t>
            </a:r>
            <a:r>
              <a:rPr lang="fr-FR" dirty="0" err="1" smtClean="0"/>
              <a:t>individuale</a:t>
            </a:r>
            <a:r>
              <a:rPr lang="fr-FR" dirty="0" smtClean="0"/>
              <a:t> </a:t>
            </a:r>
            <a:r>
              <a:rPr lang="fr-FR" dirty="0" err="1" smtClean="0"/>
              <a:t>cù</a:t>
            </a:r>
            <a:r>
              <a:rPr lang="fr-FR" dirty="0" smtClean="0"/>
              <a:t> a </a:t>
            </a:r>
            <a:r>
              <a:rPr lang="fr-FR" dirty="0" err="1" smtClean="0"/>
              <a:t>maestra</a:t>
            </a:r>
            <a:r>
              <a:rPr lang="fr-FR" dirty="0" smtClean="0"/>
              <a:t>.</a:t>
            </a:r>
          </a:p>
          <a:p>
            <a:r>
              <a:rPr lang="fr-FR" dirty="0" smtClean="0"/>
              <a:t>L’</a:t>
            </a:r>
            <a:r>
              <a:rPr lang="fr-FR" dirty="0" err="1" smtClean="0"/>
              <a:t>apparechji</a:t>
            </a:r>
            <a:r>
              <a:rPr lang="fr-FR" dirty="0" smtClean="0"/>
              <a:t>, </a:t>
            </a:r>
            <a:r>
              <a:rPr lang="fr-FR" dirty="0" err="1" smtClean="0"/>
              <a:t>dispunibili</a:t>
            </a:r>
            <a:r>
              <a:rPr lang="fr-FR" dirty="0" smtClean="0"/>
              <a:t> di </a:t>
            </a:r>
            <a:r>
              <a:rPr lang="fr-FR" dirty="0" err="1" smtClean="0"/>
              <a:t>manera</a:t>
            </a:r>
            <a:r>
              <a:rPr lang="fr-FR" dirty="0" smtClean="0"/>
              <a:t> libera, </a:t>
            </a:r>
            <a:r>
              <a:rPr lang="fr-FR" dirty="0" err="1" smtClean="0"/>
              <a:t>ghjovenu</a:t>
            </a:r>
            <a:r>
              <a:rPr lang="fr-FR" dirty="0" smtClean="0"/>
              <a:t> à </a:t>
            </a:r>
            <a:r>
              <a:rPr lang="fr-FR" dirty="0" err="1" smtClean="0"/>
              <a:t>fà</a:t>
            </a:r>
            <a:r>
              <a:rPr lang="fr-FR" dirty="0" smtClean="0"/>
              <a:t> u </a:t>
            </a:r>
            <a:r>
              <a:rPr lang="fr-FR" dirty="0" err="1" smtClean="0"/>
              <a:t>ritrattu</a:t>
            </a:r>
            <a:r>
              <a:rPr lang="fr-FR" dirty="0" smtClean="0"/>
              <a:t> d’un </a:t>
            </a:r>
            <a:r>
              <a:rPr lang="fr-FR" dirty="0" err="1" smtClean="0"/>
              <a:t>attellu</a:t>
            </a:r>
            <a:r>
              <a:rPr lang="fr-FR" dirty="0" smtClean="0"/>
              <a:t> </a:t>
            </a:r>
            <a:r>
              <a:rPr lang="fr-FR" dirty="0" err="1" smtClean="0"/>
              <a:t>fattu</a:t>
            </a:r>
            <a:r>
              <a:rPr lang="fr-FR" dirty="0" smtClean="0"/>
              <a:t> da u </a:t>
            </a:r>
            <a:r>
              <a:rPr lang="fr-FR" dirty="0" err="1" smtClean="0"/>
              <a:t>scularu</a:t>
            </a:r>
            <a:r>
              <a:rPr lang="fr-FR" dirty="0"/>
              <a:t> </a:t>
            </a:r>
            <a:r>
              <a:rPr lang="fr-FR" dirty="0" smtClean="0"/>
              <a:t>è </a:t>
            </a:r>
            <a:r>
              <a:rPr lang="fr-FR" dirty="0" err="1" smtClean="0"/>
              <a:t>permettenu</a:t>
            </a:r>
            <a:r>
              <a:rPr lang="fr-FR" dirty="0" smtClean="0"/>
              <a:t> </a:t>
            </a:r>
            <a:r>
              <a:rPr lang="fr-FR" dirty="0" smtClean="0"/>
              <a:t>à a </a:t>
            </a:r>
            <a:r>
              <a:rPr lang="fr-FR" dirty="0" err="1" smtClean="0"/>
              <a:t>maestra</a:t>
            </a:r>
            <a:r>
              <a:rPr lang="fr-FR" dirty="0"/>
              <a:t> </a:t>
            </a:r>
            <a:r>
              <a:rPr lang="fr-FR" dirty="0" smtClean="0"/>
              <a:t>di </a:t>
            </a:r>
            <a:r>
              <a:rPr lang="fr-FR" dirty="0" err="1" smtClean="0"/>
              <a:t>seguità</a:t>
            </a:r>
            <a:r>
              <a:rPr lang="fr-FR" dirty="0" smtClean="0"/>
              <a:t> </a:t>
            </a:r>
            <a:r>
              <a:rPr lang="fr-FR" dirty="0" smtClean="0"/>
              <a:t>i </a:t>
            </a:r>
            <a:r>
              <a:rPr lang="fr-FR" dirty="0" err="1" smtClean="0"/>
              <a:t>prugressi</a:t>
            </a:r>
            <a:r>
              <a:rPr lang="fr-FR" dirty="0" smtClean="0"/>
              <a:t> d’</a:t>
            </a:r>
            <a:r>
              <a:rPr lang="fr-FR" dirty="0" err="1" smtClean="0"/>
              <a:t>ognunu</a:t>
            </a:r>
            <a:r>
              <a:rPr lang="fr-FR" dirty="0" smtClean="0"/>
              <a:t>. </a:t>
            </a:r>
          </a:p>
          <a:p>
            <a:r>
              <a:rPr lang="fr-FR" dirty="0" smtClean="0"/>
              <a:t>U </a:t>
            </a:r>
            <a:r>
              <a:rPr lang="fr-FR" dirty="0" err="1" smtClean="0"/>
              <a:t>scularu</a:t>
            </a:r>
            <a:r>
              <a:rPr lang="fr-FR" dirty="0" smtClean="0"/>
              <a:t>, u s’</a:t>
            </a:r>
            <a:r>
              <a:rPr lang="fr-FR" dirty="0" err="1" smtClean="0"/>
              <a:t>attellu</a:t>
            </a:r>
            <a:r>
              <a:rPr lang="fr-FR" dirty="0" smtClean="0"/>
              <a:t> </a:t>
            </a:r>
            <a:r>
              <a:rPr lang="fr-FR" dirty="0" err="1" smtClean="0"/>
              <a:t>compiu</a:t>
            </a:r>
            <a:r>
              <a:rPr lang="fr-FR" dirty="0" smtClean="0"/>
              <a:t>, mette u </a:t>
            </a:r>
            <a:r>
              <a:rPr lang="fr-FR" dirty="0" err="1" smtClean="0"/>
              <a:t>so</a:t>
            </a:r>
            <a:r>
              <a:rPr lang="fr-FR" dirty="0" smtClean="0"/>
              <a:t> nome à </a:t>
            </a:r>
            <a:r>
              <a:rPr lang="fr-FR" dirty="0" err="1" smtClean="0"/>
              <a:t>cantu</a:t>
            </a:r>
            <a:r>
              <a:rPr lang="fr-FR" dirty="0"/>
              <a:t> </a:t>
            </a:r>
            <a:r>
              <a:rPr lang="fr-FR" dirty="0" smtClean="0"/>
              <a:t>è face a </a:t>
            </a:r>
            <a:r>
              <a:rPr lang="fr-FR" dirty="0" err="1" smtClean="0"/>
              <a:t>futtugraffia</a:t>
            </a:r>
            <a:r>
              <a:rPr lang="fr-FR" dirty="0" smtClean="0"/>
              <a:t>.</a:t>
            </a:r>
          </a:p>
          <a:p>
            <a:endParaRPr lang="fr-FR" dirty="0"/>
          </a:p>
          <a:p>
            <a:r>
              <a:rPr lang="fr-FR" dirty="0" smtClean="0"/>
              <a:t>In </a:t>
            </a:r>
            <a:r>
              <a:rPr lang="fr-FR" dirty="0" err="1" smtClean="0"/>
              <a:t>surtita</a:t>
            </a:r>
            <a:r>
              <a:rPr lang="fr-FR" dirty="0" smtClean="0"/>
              <a:t>: </a:t>
            </a:r>
            <a:r>
              <a:rPr lang="fr-FR" dirty="0" err="1" smtClean="0"/>
              <a:t>ghjuvassi</a:t>
            </a:r>
            <a:r>
              <a:rPr lang="fr-FR" dirty="0" smtClean="0"/>
              <a:t> di u </a:t>
            </a:r>
            <a:r>
              <a:rPr lang="fr-FR" dirty="0" err="1" smtClean="0"/>
              <a:t>materiale</a:t>
            </a:r>
            <a:r>
              <a:rPr lang="fr-FR" dirty="0" smtClean="0"/>
              <a:t> per </a:t>
            </a:r>
            <a:r>
              <a:rPr lang="fr-FR" dirty="0" err="1" smtClean="0"/>
              <a:t>ritrattà</a:t>
            </a:r>
            <a:r>
              <a:rPr lang="fr-FR" dirty="0" smtClean="0"/>
              <a:t> </a:t>
            </a:r>
            <a:r>
              <a:rPr lang="fr-FR" dirty="0" smtClean="0"/>
              <a:t>u </a:t>
            </a:r>
            <a:r>
              <a:rPr lang="fr-FR" dirty="0" err="1" smtClean="0"/>
              <a:t>frazu</a:t>
            </a:r>
            <a:r>
              <a:rPr lang="fr-FR" dirty="0" smtClean="0"/>
              <a:t>, u </a:t>
            </a:r>
            <a:r>
              <a:rPr lang="fr-FR" dirty="0" err="1" smtClean="0"/>
              <a:t>locu</a:t>
            </a:r>
            <a:r>
              <a:rPr lang="fr-FR" dirty="0" smtClean="0"/>
              <a:t>, l’</a:t>
            </a:r>
            <a:r>
              <a:rPr lang="fr-FR" dirty="0" err="1" smtClean="0"/>
              <a:t>altri</a:t>
            </a:r>
            <a:r>
              <a:rPr lang="fr-FR" dirty="0" smtClean="0"/>
              <a:t> </a:t>
            </a:r>
            <a:r>
              <a:rPr lang="fr-FR" dirty="0" err="1" smtClean="0"/>
              <a:t>sculari</a:t>
            </a:r>
            <a:r>
              <a:rPr lang="fr-FR" dirty="0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116313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57224" y="499534"/>
            <a:ext cx="10073837" cy="803750"/>
          </a:xfrm>
        </p:spPr>
        <p:txBody>
          <a:bodyPr/>
          <a:lstStyle/>
          <a:p>
            <a:r>
              <a:rPr lang="fr-FR" dirty="0" smtClean="0"/>
              <a:t>Liens avec les programmes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676656" y="1600200"/>
            <a:ext cx="10753725" cy="5012871"/>
          </a:xfrm>
        </p:spPr>
        <p:txBody>
          <a:bodyPr>
            <a:normAutofit fontScale="85000" lnSpcReduction="20000"/>
          </a:bodyPr>
          <a:lstStyle/>
          <a:p>
            <a:r>
              <a:rPr lang="fr-FR" dirty="0" smtClean="0"/>
              <a:t>Il (l’enseignant) </a:t>
            </a:r>
            <a:r>
              <a:rPr lang="fr-FR" dirty="0"/>
              <a:t>permet à chacun d’</a:t>
            </a:r>
            <a:r>
              <a:rPr lang="fr-FR" dirty="0">
                <a:solidFill>
                  <a:srgbClr val="FF0000"/>
                </a:solidFill>
              </a:rPr>
              <a:t>identifier ses réussites</a:t>
            </a:r>
            <a:r>
              <a:rPr lang="fr-FR" dirty="0"/>
              <a:t>, d’en </a:t>
            </a:r>
            <a:r>
              <a:rPr lang="fr-FR" dirty="0">
                <a:solidFill>
                  <a:srgbClr val="FF0000"/>
                </a:solidFill>
              </a:rPr>
              <a:t>garder des traces</a:t>
            </a:r>
            <a:r>
              <a:rPr lang="fr-FR" dirty="0"/>
              <a:t>, de percevoir leur évolution. </a:t>
            </a:r>
            <a:endParaRPr lang="fr-FR" dirty="0" smtClean="0"/>
          </a:p>
          <a:p>
            <a:r>
              <a:rPr lang="fr-FR" dirty="0" smtClean="0"/>
              <a:t>Il </a:t>
            </a:r>
            <a:r>
              <a:rPr lang="fr-FR" dirty="0"/>
              <a:t>est attentif à ce que l’enfant peut </a:t>
            </a:r>
            <a:r>
              <a:rPr lang="fr-FR" u="sng" dirty="0"/>
              <a:t>faire seul</a:t>
            </a:r>
            <a:r>
              <a:rPr lang="fr-FR" dirty="0"/>
              <a:t>, avec son </a:t>
            </a:r>
            <a:r>
              <a:rPr lang="fr-FR" dirty="0" smtClean="0"/>
              <a:t>soutien.</a:t>
            </a:r>
          </a:p>
          <a:p>
            <a:r>
              <a:rPr lang="fr-FR" dirty="0"/>
              <a:t>Découvrir </a:t>
            </a:r>
            <a:r>
              <a:rPr lang="fr-FR" dirty="0" smtClean="0"/>
              <a:t>l’environnement: </a:t>
            </a:r>
          </a:p>
          <a:p>
            <a:r>
              <a:rPr lang="fr-FR" dirty="0" smtClean="0"/>
              <a:t>L’observation </a:t>
            </a:r>
            <a:r>
              <a:rPr lang="fr-FR" dirty="0"/>
              <a:t>constitue une activité centrale. Elle est d’abord conduite à « hauteur d’élève » au sein de l’école et de ses abords (la classe, l'école, le village, le quartier, etc.) puis permet la découverte d'espaces moins familiers (selon les cas, campagne, ville, mer, </a:t>
            </a:r>
            <a:r>
              <a:rPr lang="fr-FR" dirty="0" smtClean="0"/>
              <a:t>montagne, à </a:t>
            </a:r>
            <a:r>
              <a:rPr lang="fr-FR" dirty="0"/>
              <a:t>partir de documents et de </a:t>
            </a:r>
            <a:r>
              <a:rPr lang="fr-FR" u="sng" dirty="0"/>
              <a:t>situations vécues en milieu naturel lors de sorties scolaires</a:t>
            </a:r>
            <a:r>
              <a:rPr lang="fr-FR" dirty="0"/>
              <a:t> régulières</a:t>
            </a:r>
            <a:r>
              <a:rPr lang="fr-FR" dirty="0" smtClean="0"/>
              <a:t>. </a:t>
            </a:r>
          </a:p>
          <a:p>
            <a:r>
              <a:rPr lang="fr-FR" dirty="0" smtClean="0"/>
              <a:t>Ces </a:t>
            </a:r>
            <a:r>
              <a:rPr lang="fr-FR" dirty="0"/>
              <a:t>différentes situations se prêtent à des questionnements et aux premiers classements, à la </a:t>
            </a:r>
            <a:r>
              <a:rPr lang="fr-FR" u="sng" dirty="0"/>
              <a:t>production d’images </a:t>
            </a:r>
            <a:r>
              <a:rPr lang="fr-FR" dirty="0"/>
              <a:t>(</a:t>
            </a:r>
            <a:r>
              <a:rPr lang="fr-FR" dirty="0">
                <a:solidFill>
                  <a:srgbClr val="FF0000"/>
                </a:solidFill>
              </a:rPr>
              <a:t>l'appareil photographique numérique est un auxiliaire pertinent</a:t>
            </a:r>
            <a:r>
              <a:rPr lang="fr-FR" dirty="0"/>
              <a:t>), de recherche d’informations, grâce à la médiation du maître, sur le terrain, dans des documentaires, sur des sites Internet. </a:t>
            </a:r>
            <a:endParaRPr lang="fr-FR" dirty="0" smtClean="0"/>
          </a:p>
          <a:p>
            <a:r>
              <a:rPr lang="fr-FR" dirty="0" smtClean="0"/>
              <a:t>Cette </a:t>
            </a:r>
            <a:r>
              <a:rPr lang="fr-FR" dirty="0"/>
              <a:t>exploration des milieux permet d’interroger les gestes du quotidien, de faire prendre conscience aux élèves d’interactions simples, de les initier à une attitude responsable (respect des lieux, de la vie, connaissance de l'impact de certains comportements sur l’environnement, etc</a:t>
            </a:r>
            <a:r>
              <a:rPr lang="fr-FR" dirty="0" smtClean="0"/>
              <a:t>.)</a:t>
            </a:r>
          </a:p>
          <a:p>
            <a:r>
              <a:rPr lang="fr-FR" dirty="0"/>
              <a:t>Commencer à adopter une attitude responsable en matière de respect des lieux et de protection du </a:t>
            </a:r>
            <a:r>
              <a:rPr lang="fr-FR" dirty="0" smtClean="0"/>
              <a:t>vivant.</a:t>
            </a:r>
          </a:p>
          <a:p>
            <a:pPr algn="r"/>
            <a:r>
              <a:rPr lang="fr-FR" dirty="0"/>
              <a:t>D’après le BOEN n° 31 du 30 juillet 2020</a:t>
            </a:r>
          </a:p>
        </p:txBody>
      </p:sp>
    </p:spTree>
    <p:extLst>
      <p:ext uri="{BB962C8B-B14F-4D97-AF65-F5344CB8AC3E}">
        <p14:creationId xmlns:p14="http://schemas.microsoft.com/office/powerpoint/2010/main" val="552116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26596" y="195944"/>
            <a:ext cx="11539279" cy="823560"/>
          </a:xfrm>
        </p:spPr>
        <p:txBody>
          <a:bodyPr/>
          <a:lstStyle/>
          <a:p>
            <a:r>
              <a:rPr lang="fr-FR" dirty="0" smtClean="0"/>
              <a:t>In </a:t>
            </a:r>
            <a:r>
              <a:rPr lang="fr-FR" dirty="0" err="1" smtClean="0"/>
              <a:t>scola</a:t>
            </a:r>
            <a:r>
              <a:rPr lang="fr-FR" dirty="0" smtClean="0"/>
              <a:t>, (</a:t>
            </a:r>
            <a:r>
              <a:rPr lang="fr-FR" dirty="0" err="1" smtClean="0"/>
              <a:t>qualchi</a:t>
            </a:r>
            <a:r>
              <a:rPr lang="fr-FR" dirty="0" smtClean="0"/>
              <a:t> </a:t>
            </a:r>
            <a:r>
              <a:rPr lang="fr-FR" dirty="0" err="1" smtClean="0"/>
              <a:t>esempii</a:t>
            </a:r>
            <a:r>
              <a:rPr lang="fr-FR" dirty="0" smtClean="0"/>
              <a:t> d’</a:t>
            </a:r>
            <a:r>
              <a:rPr lang="fr-FR" dirty="0" err="1" smtClean="0"/>
              <a:t>attelli</a:t>
            </a:r>
            <a:r>
              <a:rPr lang="fr-FR" dirty="0"/>
              <a:t>)</a:t>
            </a:r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030" y="1422945"/>
            <a:ext cx="3092148" cy="2319111"/>
          </a:xfr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3307" y="1422945"/>
            <a:ext cx="3094793" cy="2321094"/>
          </a:xfrm>
          <a:prstGeom prst="rect">
            <a:avLst/>
          </a:prstGeom>
        </p:spPr>
      </p:pic>
      <p:pic>
        <p:nvPicPr>
          <p:cNvPr id="17" name="Image 1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030" y="4228645"/>
            <a:ext cx="3092148" cy="2319112"/>
          </a:xfrm>
          <a:prstGeom prst="rect">
            <a:avLst/>
          </a:prstGeom>
        </p:spPr>
      </p:pic>
      <p:pic>
        <p:nvPicPr>
          <p:cNvPr id="18" name="Image 1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3307" y="4268277"/>
            <a:ext cx="3039307" cy="2279480"/>
          </a:xfrm>
          <a:prstGeom prst="rect">
            <a:avLst/>
          </a:prstGeom>
        </p:spPr>
      </p:pic>
      <p:pic>
        <p:nvPicPr>
          <p:cNvPr id="19" name="Image 1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04743" y="4268277"/>
            <a:ext cx="3107873" cy="2330905"/>
          </a:xfrm>
          <a:prstGeom prst="rect">
            <a:avLst/>
          </a:prstGeom>
        </p:spPr>
      </p:pic>
      <p:pic>
        <p:nvPicPr>
          <p:cNvPr id="20" name="Image 19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60229" y="1366250"/>
            <a:ext cx="3167742" cy="23758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16293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76656" y="228599"/>
            <a:ext cx="7605033" cy="1308645"/>
          </a:xfrm>
        </p:spPr>
        <p:txBody>
          <a:bodyPr/>
          <a:lstStyle/>
          <a:p>
            <a:r>
              <a:rPr lang="fr-FR" dirty="0" smtClean="0"/>
              <a:t>Fora</a:t>
            </a:r>
            <a:endParaRPr lang="fr-FR" dirty="0"/>
          </a:p>
        </p:txBody>
      </p:sp>
      <p:pic>
        <p:nvPicPr>
          <p:cNvPr id="4" name="Espace réservé du conten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362" y="1554297"/>
            <a:ext cx="4133426" cy="3100070"/>
          </a:xfrm>
        </p:spPr>
      </p:pic>
      <p:pic>
        <p:nvPicPr>
          <p:cNvPr id="5" name="Imag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79171" y="1056276"/>
            <a:ext cx="7540963" cy="42994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1458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s://storage.gra.cloud.ovh.net/v1/AUTH_03caab6673f7495a9b7f2af36e8d748e/bns-prod-ovh-gra1/2021_03_06%2F8467535%2F39293222%2Fdsc00015.JPG?temp_url_sig=f151f6a8419397f9a9aa47556adff828f17c9476&amp;temp_url_expires=161770500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35592" y="277586"/>
            <a:ext cx="3084515" cy="23133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s://storage.gra.cloud.ovh.net/v1/AUTH_03caab6673f7495a9b7f2af36e8d748e/bns-prod-ovh-gra1/2021_03_06%2F8467535%2F39292580%2Fdsc00014.JPG?temp_url_sig=675ab82f07e4a82c76f173aa58791b7cae4a6cb7&amp;temp_url_expires=161770500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 flipV="1">
            <a:off x="3631658" y="2921322"/>
            <a:ext cx="4567979" cy="35229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https://storage.gra.cloud.ovh.net/v1/AUTH_03caab6673f7495a9b7f2af36e8d748e/bns-prod-ovh-gra1/2021_03_06%2F8467535%2F39293188%2Fdsc00009.JPG?temp_url_sig=5199a4f0b2dc6d4b9e023d3604f9f4b1b0bb146e&amp;temp_url_expires=1617706800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999" y="359229"/>
            <a:ext cx="2975659" cy="22317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https://storage.gra.cloud.ovh.net/v1/AUTH_03caab6673f7495a9b7f2af36e8d748e/bns-prod-ovh-gra1/2021_03_06%2F8467535%2F39292567%2Fdsc00013.JPG?temp_url_sig=5567d3e23a2be30a49e666a1a0e71845834e33d6&amp;temp_url_expires=161770680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 flipV="1">
            <a:off x="4545573" y="359228"/>
            <a:ext cx="2976104" cy="22320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170735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étropolitain">
  <a:themeElements>
    <a:clrScheme name="Metropolitan">
      <a:dk1>
        <a:sysClr val="windowText" lastClr="000000"/>
      </a:dk1>
      <a:lt1>
        <a:sysClr val="window" lastClr="FFFFFF"/>
      </a:lt1>
      <a:dk2>
        <a:srgbClr val="162F33"/>
      </a:dk2>
      <a:lt2>
        <a:srgbClr val="EAF0E0"/>
      </a:lt2>
      <a:accent1>
        <a:srgbClr val="50B4C8"/>
      </a:accent1>
      <a:accent2>
        <a:srgbClr val="A8B97F"/>
      </a:accent2>
      <a:accent3>
        <a:srgbClr val="9B9256"/>
      </a:accent3>
      <a:accent4>
        <a:srgbClr val="657689"/>
      </a:accent4>
      <a:accent5>
        <a:srgbClr val="7A855D"/>
      </a:accent5>
      <a:accent6>
        <a:srgbClr val="84AC9D"/>
      </a:accent6>
      <a:hlink>
        <a:srgbClr val="2370CD"/>
      </a:hlink>
      <a:folHlink>
        <a:srgbClr val="877589"/>
      </a:folHlink>
    </a:clrScheme>
    <a:fontScheme name="Metropolitan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Metropolitan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00000"/>
                <a:lumMod val="110000"/>
              </a:schemeClr>
            </a:gs>
            <a:gs pos="50000">
              <a:schemeClr val="phClr">
                <a:tint val="75000"/>
                <a:satMod val="101000"/>
                <a:lumMod val="105000"/>
              </a:schemeClr>
            </a:gs>
            <a:gs pos="100000">
              <a:schemeClr val="phClr">
                <a:tint val="82000"/>
                <a:satMod val="104000"/>
                <a:lumMod val="105000"/>
              </a:schemeClr>
            </a:gs>
          </a:gsLst>
          <a:lin ang="27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0000"/>
                <a:lumMod val="100000"/>
              </a:schemeClr>
            </a:gs>
            <a:gs pos="100000">
              <a:schemeClr val="phClr">
                <a:shade val="80000"/>
                <a:satMod val="100000"/>
                <a:lumMod val="99000"/>
              </a:schemeClr>
            </a:gs>
          </a:gsLst>
          <a:lin ang="27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solidFill>
          <a:schemeClr val="phClr">
            <a:shade val="95000"/>
            <a:satMod val="17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etropolitan" id="{4C5440D6-04D2-4954-96CF-F251137069B2}" vid="{79CFCA13-9412-4290-BB4B-85112F88857B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TM03457491[[fn=Métropolitain]]</Template>
  <TotalTime>116</TotalTime>
  <Words>537</Words>
  <Application>Microsoft Office PowerPoint</Application>
  <PresentationFormat>Grand écran</PresentationFormat>
  <Paragraphs>35</Paragraphs>
  <Slides>8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8</vt:i4>
      </vt:variant>
    </vt:vector>
  </HeadingPairs>
  <TitlesOfParts>
    <vt:vector size="12" baseType="lpstr">
      <vt:lpstr>Arial</vt:lpstr>
      <vt:lpstr>Bradley Hand ITC</vt:lpstr>
      <vt:lpstr>Calibri Light</vt:lpstr>
      <vt:lpstr>Métropolitain</vt:lpstr>
      <vt:lpstr>I MO LOCHI</vt:lpstr>
      <vt:lpstr>Oghjettivi </vt:lpstr>
      <vt:lpstr>Messa in opara </vt:lpstr>
      <vt:lpstr>U materiale, i so usi</vt:lpstr>
      <vt:lpstr>Liens avec les programmes</vt:lpstr>
      <vt:lpstr>In scola, (qualchi esempii d’attelli)</vt:lpstr>
      <vt:lpstr>Fora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 MO LOCHI</dc:title>
  <dc:creator>polidori chiesi marlène</dc:creator>
  <cp:lastModifiedBy>polidori chiesi marlène</cp:lastModifiedBy>
  <cp:revision>13</cp:revision>
  <dcterms:created xsi:type="dcterms:W3CDTF">2021-03-29T14:48:22Z</dcterms:created>
  <dcterms:modified xsi:type="dcterms:W3CDTF">2021-04-12T10:35:07Z</dcterms:modified>
</cp:coreProperties>
</file>