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1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9C4C8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313507"/>
              <a:satOff val="34334"/>
              <a:lumOff val="-8266"/>
              <a:alpha val="62000"/>
            </a:schemeClr>
          </a:solidFill>
        </a:fill>
      </a:tcStyle>
    </a:firstCol>
    <a:la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254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313507"/>
              <a:satOff val="34334"/>
              <a:lumOff val="-8266"/>
              <a:alpha val="62000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313507"/>
              <a:satOff val="34334"/>
              <a:lumOff val="-8266"/>
              <a:alpha val="10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254308"/>
              <a:satOff val="57261"/>
              <a:lumOff val="12765"/>
              <a:alpha val="62000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37185"/>
              <a:satOff val="27043"/>
              <a:lumOff val="-11337"/>
              <a:alpha val="80000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37185"/>
              <a:satOff val="27043"/>
              <a:lumOff val="-11337"/>
              <a:alpha val="80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4C4C4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BABABA">
              <a:alpha val="70000"/>
            </a:srgbClr>
          </a:solidFill>
        </a:fill>
      </a:tcStyle>
    </a:firstCol>
    <a:lastRow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739060"/>
              <a:satOff val="51948"/>
              <a:lumOff val="-8454"/>
              <a:alpha val="62000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58585"/>
              </a:solidFill>
              <a:prstDash val="solid"/>
              <a:miter lim="400000"/>
            </a:ln>
          </a:top>
          <a:bottom>
            <a:ln w="12700" cap="flat">
              <a:solidFill>
                <a:srgbClr val="858585"/>
              </a:solidFill>
              <a:prstDash val="solid"/>
              <a:miter lim="400000"/>
            </a:ln>
          </a:bottom>
          <a:insideH>
            <a:ln w="12700" cap="flat">
              <a:solidFill>
                <a:srgbClr val="8585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D5CBC0">
              <a:alpha val="39000"/>
            </a:srgbClr>
          </a:solidFill>
        </a:fill>
      </a:tcStyle>
    </a:band2H>
    <a:firstCo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868685"/>
              </a:solidFill>
              <a:prstDash val="solid"/>
              <a:miter lim="400000"/>
            </a:ln>
          </a:left>
          <a:right>
            <a:ln w="12700" cap="flat">
              <a:solidFill>
                <a:srgbClr val="868685"/>
              </a:solidFill>
              <a:prstDash val="solid"/>
              <a:miter lim="400000"/>
            </a:ln>
          </a:right>
          <a:top>
            <a:ln w="12700" cap="flat">
              <a:solidFill>
                <a:srgbClr val="858585"/>
              </a:solidFill>
              <a:prstDash val="solid"/>
              <a:miter lim="400000"/>
            </a:ln>
          </a:top>
          <a:bottom>
            <a:ln w="12700" cap="flat">
              <a:solidFill>
                <a:srgbClr val="858585"/>
              </a:solidFill>
              <a:prstDash val="solid"/>
              <a:miter lim="400000"/>
            </a:ln>
          </a:bottom>
          <a:insideH>
            <a:ln w="12700" cap="flat">
              <a:solidFill>
                <a:srgbClr val="8585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A3C00"/>
              </a:solidFill>
              <a:prstDash val="solid"/>
              <a:miter lim="400000"/>
            </a:ln>
          </a:top>
          <a:bottom>
            <a:ln w="12700" cap="flat">
              <a:solidFill>
                <a:srgbClr val="9A3C00"/>
              </a:solidFill>
              <a:prstDash val="solid"/>
              <a:miter lim="400000"/>
            </a:ln>
          </a:bottom>
          <a:insideH>
            <a:ln w="12700" cap="flat">
              <a:solidFill>
                <a:srgbClr val="9A3C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5F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A3C00"/>
              </a:solidFill>
              <a:prstDash val="solid"/>
              <a:miter lim="400000"/>
            </a:ln>
          </a:top>
          <a:bottom>
            <a:ln w="12700" cap="flat">
              <a:solidFill>
                <a:srgbClr val="9A3C00"/>
              </a:solidFill>
              <a:prstDash val="solid"/>
              <a:miter lim="400000"/>
            </a:ln>
          </a:bottom>
          <a:insideH>
            <a:ln w="12700" cap="flat">
              <a:solidFill>
                <a:srgbClr val="9A3C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5F00">
              <a:alpha val="8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85948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insideV>
        </a:tcBdr>
        <a:fill>
          <a:solidFill>
            <a:srgbClr val="685948">
              <a:alpha val="62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7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7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FEFEE0">
              <a:alpha val="55000"/>
            </a:srgbClr>
          </a:solidFill>
        </a:fill>
      </a:tcStyle>
    </a:band2H>
    <a:firstCol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31750" cap="flat">
              <a:solidFill>
                <a:schemeClr val="accent5">
                  <a:hueOff val="61010"/>
                  <a:satOff val="20460"/>
                  <a:lumOff val="-2197"/>
                  <a:alpha val="62000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Col>
    <a:la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lastRow>
    <a:fir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2387600" y="2692400"/>
            <a:ext cx="19621500" cy="3924300"/>
          </a:xfrm>
          <a:prstGeom prst="rect">
            <a:avLst/>
          </a:prstGeom>
        </p:spPr>
        <p:txBody>
          <a:bodyPr anchor="b"/>
          <a:lstStyle>
            <a:lvl1pPr>
              <a:defRPr sz="13200"/>
            </a:lvl1pPr>
          </a:lstStyle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2387600" y="7048500"/>
            <a:ext cx="19621500" cy="1790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600"/>
            </a:lvl1pPr>
            <a:lvl2pPr marL="0" indent="0" algn="ctr">
              <a:spcBef>
                <a:spcPts val="0"/>
              </a:spcBef>
              <a:buSzTx/>
              <a:buNone/>
              <a:defRPr sz="5600"/>
            </a:lvl2pPr>
            <a:lvl3pPr marL="0" indent="0" algn="ctr">
              <a:spcBef>
                <a:spcPts val="0"/>
              </a:spcBef>
              <a:buSzTx/>
              <a:buNone/>
              <a:defRPr sz="5600"/>
            </a:lvl3pPr>
            <a:lvl4pPr marL="0" indent="0" algn="ctr">
              <a:spcBef>
                <a:spcPts val="0"/>
              </a:spcBef>
              <a:buSzTx/>
              <a:buNone/>
              <a:defRPr sz="5600"/>
            </a:lvl4pPr>
            <a:lvl5pPr marL="0" indent="0" algn="ctr">
              <a:spcBef>
                <a:spcPts val="0"/>
              </a:spcBef>
              <a:buSzTx/>
              <a:buNone/>
              <a:defRPr sz="56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b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4667250" y="-231128"/>
            <a:ext cx="17402076" cy="100584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e du titre"/>
          <p:cNvSpPr txBox="1"/>
          <p:nvPr>
            <p:ph type="title"/>
          </p:nvPr>
        </p:nvSpPr>
        <p:spPr>
          <a:xfrm>
            <a:off x="2387600" y="8623300"/>
            <a:ext cx="19621500" cy="2400300"/>
          </a:xfrm>
          <a:prstGeom prst="rect">
            <a:avLst/>
          </a:prstGeom>
        </p:spPr>
        <p:txBody>
          <a:bodyPr anchor="b"/>
          <a:lstStyle>
            <a:lvl1pPr>
              <a:defRPr sz="13200"/>
            </a:lvl1pPr>
          </a:lstStyle>
          <a:p>
            <a:pPr/>
            <a:r>
              <a:t>Texte du titre</a:t>
            </a:r>
          </a:p>
        </p:txBody>
      </p:sp>
      <p:sp>
        <p:nvSpPr>
          <p:cNvPr id="22" name="Texte niveau 1…"/>
          <p:cNvSpPr txBox="1"/>
          <p:nvPr>
            <p:ph type="body" sz="quarter" idx="1"/>
          </p:nvPr>
        </p:nvSpPr>
        <p:spPr>
          <a:xfrm>
            <a:off x="2387600" y="11150600"/>
            <a:ext cx="19621500" cy="1790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600"/>
            </a:lvl1pPr>
            <a:lvl2pPr marL="0" indent="0" algn="ctr">
              <a:spcBef>
                <a:spcPts val="0"/>
              </a:spcBef>
              <a:buSzTx/>
              <a:buNone/>
              <a:defRPr sz="5600"/>
            </a:lvl2pPr>
            <a:lvl3pPr marL="0" indent="0" algn="ctr">
              <a:spcBef>
                <a:spcPts val="0"/>
              </a:spcBef>
              <a:buSzTx/>
              <a:buNone/>
              <a:defRPr sz="5600"/>
            </a:lvl3pPr>
            <a:lvl4pPr marL="0" indent="0" algn="ctr">
              <a:spcBef>
                <a:spcPts val="0"/>
              </a:spcBef>
              <a:buSzTx/>
              <a:buNone/>
              <a:defRPr sz="5600"/>
            </a:lvl4pPr>
            <a:lvl5pPr marL="0" indent="0" algn="ctr">
              <a:spcBef>
                <a:spcPts val="0"/>
              </a:spcBef>
              <a:buSzTx/>
              <a:buNone/>
              <a:defRPr sz="56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/>
          <p:nvPr>
            <p:ph type="title"/>
          </p:nvPr>
        </p:nvSpPr>
        <p:spPr>
          <a:xfrm>
            <a:off x="2387600" y="4000500"/>
            <a:ext cx="19621500" cy="5715000"/>
          </a:xfrm>
          <a:prstGeom prst="rect">
            <a:avLst/>
          </a:prstGeom>
        </p:spPr>
        <p:txBody>
          <a:bodyPr/>
          <a:lstStyle>
            <a:lvl1pPr>
              <a:defRPr sz="13200"/>
            </a:lvl1pPr>
          </a:lstStyle>
          <a:p>
            <a:pPr/>
            <a:r>
              <a:t>Texte du titre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utterfly-and-leaf_3000x1734.jpeg"/>
          <p:cNvSpPr/>
          <p:nvPr>
            <p:ph type="pic" idx="21"/>
          </p:nvPr>
        </p:nvSpPr>
        <p:spPr>
          <a:xfrm>
            <a:off x="10530071" y="554566"/>
            <a:ext cx="20258478" cy="117094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e du titre"/>
          <p:cNvSpPr txBox="1"/>
          <p:nvPr>
            <p:ph type="title"/>
          </p:nvPr>
        </p:nvSpPr>
        <p:spPr>
          <a:xfrm>
            <a:off x="711200" y="1981200"/>
            <a:ext cx="140462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40" name="Texte niveau 1…"/>
          <p:cNvSpPr txBox="1"/>
          <p:nvPr>
            <p:ph type="body" sz="half" idx="1"/>
          </p:nvPr>
        </p:nvSpPr>
        <p:spPr>
          <a:xfrm>
            <a:off x="711200" y="6731000"/>
            <a:ext cx="14046200" cy="5232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600"/>
            </a:lvl1pPr>
            <a:lvl2pPr marL="0" indent="0" algn="ctr">
              <a:spcBef>
                <a:spcPts val="0"/>
              </a:spcBef>
              <a:buSzTx/>
              <a:buNone/>
              <a:defRPr sz="5600"/>
            </a:lvl2pPr>
            <a:lvl3pPr marL="0" indent="0" algn="ctr">
              <a:spcBef>
                <a:spcPts val="0"/>
              </a:spcBef>
              <a:buSzTx/>
              <a:buNone/>
              <a:defRPr sz="5600"/>
            </a:lvl3pPr>
            <a:lvl4pPr marL="0" indent="0" algn="ctr">
              <a:spcBef>
                <a:spcPts val="0"/>
              </a:spcBef>
              <a:buSzTx/>
              <a:buNone/>
              <a:defRPr sz="5600"/>
            </a:lvl4pPr>
            <a:lvl5pPr marL="0" indent="0" algn="ctr">
              <a:spcBef>
                <a:spcPts val="0"/>
              </a:spcBef>
              <a:buSzTx/>
              <a:buNone/>
              <a:defRPr sz="56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7" name="Texte niveau 1…"/>
          <p:cNvSpPr txBox="1"/>
          <p:nvPr>
            <p:ph type="body" idx="1"/>
          </p:nvPr>
        </p:nvSpPr>
        <p:spPr>
          <a:xfrm>
            <a:off x="2387600" y="3898900"/>
            <a:ext cx="19621500" cy="80391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utterfly-and-leaf_3000x1734.jpeg"/>
          <p:cNvSpPr/>
          <p:nvPr>
            <p:ph type="pic" idx="21"/>
          </p:nvPr>
        </p:nvSpPr>
        <p:spPr>
          <a:xfrm>
            <a:off x="9919689" y="3141992"/>
            <a:ext cx="16395701" cy="947671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7" name="Texte niveau 1…"/>
          <p:cNvSpPr txBox="1"/>
          <p:nvPr>
            <p:ph type="body" sz="half" idx="1"/>
          </p:nvPr>
        </p:nvSpPr>
        <p:spPr>
          <a:xfrm>
            <a:off x="2387600" y="3898900"/>
            <a:ext cx="10223500" cy="8039100"/>
          </a:xfrm>
          <a:prstGeom prst="rect">
            <a:avLst/>
          </a:prstGeom>
        </p:spPr>
        <p:txBody>
          <a:bodyPr/>
          <a:lstStyle>
            <a:lvl1pPr marL="673099" indent="-673099">
              <a:spcBef>
                <a:spcPts val="5300"/>
              </a:spcBef>
              <a:buSzPct val="50000"/>
              <a:buBlip>
                <a:blip r:embed="rId2"/>
              </a:buBlip>
              <a:defRPr sz="5000"/>
            </a:lvl1pPr>
            <a:lvl2pPr marL="13462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2pPr>
            <a:lvl3pPr marL="20193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3pPr>
            <a:lvl4pPr marL="26924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4pPr>
            <a:lvl5pPr marL="33655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idx="21"/>
          </p:nvPr>
        </p:nvSpPr>
        <p:spPr>
          <a:xfrm rot="21600000">
            <a:off x="11168731" y="-2006599"/>
            <a:ext cx="14294116" cy="1429407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half" idx="22"/>
          </p:nvPr>
        </p:nvSpPr>
        <p:spPr>
          <a:xfrm rot="21600000">
            <a:off x="13285117" y="6292593"/>
            <a:ext cx="13249309" cy="7658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558800" y="-2946400"/>
            <a:ext cx="15062200" cy="19837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« Saisissez une citation ici. »"/>
          <p:cNvSpPr txBox="1"/>
          <p:nvPr>
            <p:ph type="body" sz="quarter" idx="21"/>
          </p:nvPr>
        </p:nvSpPr>
        <p:spPr>
          <a:xfrm>
            <a:off x="2387600" y="6045200"/>
            <a:ext cx="19621500" cy="876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5600">
                <a:solidFill>
                  <a:srgbClr val="45A7DE"/>
                </a:solidFill>
              </a:defRPr>
            </a:lvl1pPr>
          </a:lstStyle>
          <a:p>
            <a:pPr/>
            <a:r>
              <a:t>« Saisissez une citation ici. »</a:t>
            </a:r>
          </a:p>
        </p:txBody>
      </p:sp>
      <p:sp>
        <p:nvSpPr>
          <p:cNvPr id="94" name="-Gilles Allain"/>
          <p:cNvSpPr txBox="1"/>
          <p:nvPr>
            <p:ph type="body" sz="quarter" idx="22"/>
          </p:nvPr>
        </p:nvSpPr>
        <p:spPr>
          <a:xfrm>
            <a:off x="2387600" y="8953500"/>
            <a:ext cx="19621500" cy="787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</a:lstStyle>
          <a:p>
            <a:pPr/>
            <a:r>
              <a:t>-Gilles Allain</a:t>
            </a:r>
          </a:p>
        </p:txBody>
      </p:sp>
      <p:sp>
        <p:nvSpPr>
          <p:cNvPr id="9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0" y="-190500"/>
            <a:ext cx="24384000" cy="1409395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niveau 1…"/>
          <p:cNvSpPr txBox="1"/>
          <p:nvPr>
            <p:ph type="body" idx="1"/>
          </p:nvPr>
        </p:nvSpPr>
        <p:spPr>
          <a:xfrm>
            <a:off x="2387600" y="1790700"/>
            <a:ext cx="19621500" cy="1016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" name="Texte du titre"/>
          <p:cNvSpPr txBox="1"/>
          <p:nvPr>
            <p:ph type="title"/>
          </p:nvPr>
        </p:nvSpPr>
        <p:spPr>
          <a:xfrm>
            <a:off x="2387600" y="355600"/>
            <a:ext cx="19621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1956985" y="13106400"/>
            <a:ext cx="461773" cy="4318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86868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9pPr>
    </p:titleStyle>
    <p:bodyStyle>
      <a:lvl1pPr marL="889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1pPr>
      <a:lvl2pPr marL="1778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2pPr>
      <a:lvl3pPr marL="2667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3pPr>
      <a:lvl4pPr marL="3556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4pPr>
      <a:lvl5pPr marL="4445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5pPr>
      <a:lvl6pPr marL="5334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6pPr>
      <a:lvl7pPr marL="6223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7pPr>
      <a:lvl8pPr marL="7112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8pPr>
      <a:lvl9pPr marL="8001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4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11.png"/><Relationship Id="rId6" Type="http://schemas.openxmlformats.org/officeDocument/2006/relationships/image" Target="../media/image8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4.png"/><Relationship Id="rId3" Type="http://schemas.openxmlformats.org/officeDocument/2006/relationships/image" Target="../media/image9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5.png"/><Relationship Id="rId3" Type="http://schemas.openxmlformats.org/officeDocument/2006/relationships/image" Target="../media/image10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.png"/><Relationship Id="rId3" Type="http://schemas.openxmlformats.org/officeDocument/2006/relationships/image" Target="../media/image1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7.png"/><Relationship Id="rId3" Type="http://schemas.openxmlformats.org/officeDocument/2006/relationships/image" Target="../media/image1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.png"/><Relationship Id="rId3" Type="http://schemas.openxmlformats.org/officeDocument/2006/relationships/image" Target="../media/image13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9.png"/><Relationship Id="rId3" Type="http://schemas.openxmlformats.org/officeDocument/2006/relationships/image" Target="../media/image14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0.png"/><Relationship Id="rId3" Type="http://schemas.openxmlformats.org/officeDocument/2006/relationships/image" Target="../media/image15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1.png"/><Relationship Id="rId3" Type="http://schemas.openxmlformats.org/officeDocument/2006/relationships/image" Target="../media/image16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2.png"/><Relationship Id="rId3" Type="http://schemas.openxmlformats.org/officeDocument/2006/relationships/image" Target="../media/image17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3.png"/><Relationship Id="rId3" Type="http://schemas.openxmlformats.org/officeDocument/2006/relationships/image" Target="../media/image18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4.png"/><Relationship Id="rId3" Type="http://schemas.openxmlformats.org/officeDocument/2006/relationships/image" Target="../media/image19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3" Type="http://schemas.openxmlformats.org/officeDocument/2006/relationships/image" Target="../media/image20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3" Type="http://schemas.openxmlformats.org/officeDocument/2006/relationships/image" Target="../media/image21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3" Type="http://schemas.openxmlformats.org/officeDocument/2006/relationships/image" Target="../media/image22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3" Type="http://schemas.openxmlformats.org/officeDocument/2006/relationships/image" Target="../media/image23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3" Type="http://schemas.openxmlformats.org/officeDocument/2006/relationships/image" Target="../media/image24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Relationship Id="rId3" Type="http://schemas.openxmlformats.org/officeDocument/2006/relationships/image" Target="../media/image25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3" Type="http://schemas.openxmlformats.org/officeDocument/2006/relationships/image" Target="../media/image26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Relationship Id="rId3" Type="http://schemas.openxmlformats.org/officeDocument/2006/relationships/image" Target="../media/image27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png"/><Relationship Id="rId3" Type="http://schemas.openxmlformats.org/officeDocument/2006/relationships/image" Target="../media/image28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png"/><Relationship Id="rId3" Type="http://schemas.openxmlformats.org/officeDocument/2006/relationships/image" Target="../media/image29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3" Type="http://schemas.openxmlformats.org/officeDocument/2006/relationships/image" Target="../media/image30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.png"/><Relationship Id="rId3" Type="http://schemas.openxmlformats.org/officeDocument/2006/relationships/image" Target="../media/image31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png"/><Relationship Id="rId3" Type="http://schemas.openxmlformats.org/officeDocument/2006/relationships/image" Target="../media/image32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8.png"/><Relationship Id="rId5" Type="http://schemas.openxmlformats.org/officeDocument/2006/relationships/image" Target="../media/image33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8.png"/><Relationship Id="rId5" Type="http://schemas.openxmlformats.org/officeDocument/2006/relationships/image" Target="../media/image34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35.jpe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201_potager-vincent-mathy1.jpg" descr="201_potager-vincent-mathy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58738" y="3103190"/>
            <a:ext cx="15544933" cy="10161078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L’ortu di a scola materna di Pietralba."/>
          <p:cNvSpPr txBox="1"/>
          <p:nvPr>
            <p:ph type="title"/>
          </p:nvPr>
        </p:nvSpPr>
        <p:spPr>
          <a:xfrm>
            <a:off x="4710848" y="757032"/>
            <a:ext cx="18225839" cy="1892925"/>
          </a:xfrm>
          <a:prstGeom prst="rect">
            <a:avLst/>
          </a:prstGeom>
          <a:blipFill>
            <a:blip r:embed="rId3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L’ortu di a scola materna di Pietralba.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7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" grpId="2"/>
      <p:bldP build="whole" bldLvl="1" animBg="1" rev="0" advAuto="0" spid="12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Livellu: I maiò…"/>
          <p:cNvSpPr txBox="1"/>
          <p:nvPr>
            <p:ph type="title"/>
          </p:nvPr>
        </p:nvSpPr>
        <p:spPr>
          <a:xfrm>
            <a:off x="533327" y="7145908"/>
            <a:ext cx="9651036" cy="5652701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/>
          <a:p>
            <a:pPr defTabSz="759459">
              <a:defRPr sz="7636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pPr>
          </a:p>
          <a:p>
            <a:pPr defTabSz="759459">
              <a:defRPr sz="7636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pPr>
            <a:r>
              <a:t>Livellu: I maiò </a:t>
            </a:r>
          </a:p>
          <a:p>
            <a:pPr defTabSz="759459">
              <a:defRPr sz="7636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pPr>
            <a:r>
              <a:t>26 sculari</a:t>
            </a:r>
          </a:p>
          <a:p>
            <a:pPr defTabSz="759459">
              <a:defRPr sz="7636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pPr>
            <a:r>
              <a:t>Insignante: AUDE Pascal</a:t>
            </a:r>
          </a:p>
          <a:p>
            <a:pPr defTabSz="759459">
              <a:defRPr sz="7636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pPr>
          </a:p>
        </p:txBody>
      </p:sp>
      <p:grpSp>
        <p:nvGrpSpPr>
          <p:cNvPr id="125" name="Scola Materna bislingua di Pietralba ( ZEP Aiacciu)."/>
          <p:cNvGrpSpPr/>
          <p:nvPr/>
        </p:nvGrpSpPr>
        <p:grpSpPr>
          <a:xfrm>
            <a:off x="453325" y="1170675"/>
            <a:ext cx="23923908" cy="5703501"/>
            <a:chOff x="0" y="0"/>
            <a:chExt cx="23923907" cy="5703499"/>
          </a:xfrm>
        </p:grpSpPr>
        <p:sp>
          <p:nvSpPr>
            <p:cNvPr id="124" name="Scola Materna bislingua di Pietralba ( ZEP Aiacciu)."/>
            <p:cNvSpPr txBox="1"/>
            <p:nvPr/>
          </p:nvSpPr>
          <p:spPr>
            <a:xfrm>
              <a:off x="25400" y="25400"/>
              <a:ext cx="23873108" cy="5652700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/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</a:p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  <a:r>
                <a:t>Scola Materna bislingua di Pietralba ( ZEP Aiacciu).</a:t>
              </a:r>
            </a:p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</a:p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</a:p>
          </p:txBody>
        </p:sp>
        <p:pic>
          <p:nvPicPr>
            <p:cNvPr id="123" name="Scola Materna bislingua di Pietralba ( ZEP Aiacciu). Scola Materna bislingua di Pietralba ( ZEP Aiacciu)." descr="Scola Materna bislingua di Pietralba ( ZEP Aiacciu). Scola Materna bislingua di Pietralba ( ZEP Aiacciu)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3923908" cy="5703500"/>
            </a:xfrm>
            <a:prstGeom prst="rect">
              <a:avLst/>
            </a:prstGeom>
            <a:effectLst/>
          </p:spPr>
        </p:pic>
      </p:grpSp>
      <p:pic>
        <p:nvPicPr>
          <p:cNvPr id="126" name="Unknown.jpeg" descr="Unknown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614998" y="7308377"/>
            <a:ext cx="7430826" cy="5327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8" presetID="7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6" grpId="3"/>
      <p:bldP build="whole" bldLvl="1" animBg="1" rev="0" advAuto="0" spid="122" grpId="1"/>
      <p:bldP build="whole" bldLvl="1" animBg="1" rev="0" advAuto="0" spid="125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Ughjettivi"/>
          <p:cNvSpPr txBox="1"/>
          <p:nvPr>
            <p:ph type="title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ctr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Ughjettivi </a:t>
            </a:r>
          </a:p>
        </p:txBody>
      </p:sp>
      <p:grpSp>
        <p:nvGrpSpPr>
          <p:cNvPr id="131" name="Amparà a suvaccera"/>
          <p:cNvGrpSpPr/>
          <p:nvPr/>
        </p:nvGrpSpPr>
        <p:grpSpPr>
          <a:xfrm>
            <a:off x="3704317" y="11080438"/>
            <a:ext cx="18276639" cy="1943725"/>
            <a:chOff x="0" y="0"/>
            <a:chExt cx="18276637" cy="1943723"/>
          </a:xfrm>
        </p:grpSpPr>
        <p:sp>
          <p:nvSpPr>
            <p:cNvPr id="130" name="Amparà a suvaccera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>
              <a:lvl1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Amparà a suvaccera</a:t>
              </a:r>
            </a:p>
          </p:txBody>
        </p:sp>
        <p:pic>
          <p:nvPicPr>
            <p:cNvPr id="129" name="Amparà a suvaccera Amparà a suvaccera" descr="Amparà a suvaccera Amparà a suvaccera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132" name="120950755.png" descr="120950755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231485" y="2911331"/>
            <a:ext cx="12714227" cy="70919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Unknown-1.jpeg" descr="Unknown-1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84216" y="3107128"/>
            <a:ext cx="10068875" cy="67003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7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8" presetID="7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" grpId="1"/>
      <p:bldP build="whole" bldLvl="1" animBg="1" rev="0" advAuto="0" spid="132" grpId="2"/>
      <p:bldP build="whole" bldLvl="1" animBg="1" rev="0" advAuto="0" spid="133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Ughjettivi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Ughjettivi</a:t>
            </a:r>
          </a:p>
        </p:txBody>
      </p:sp>
      <p:pic>
        <p:nvPicPr>
          <p:cNvPr id="136" name="Unknown-5.jpeg" descr="Unknown-5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63823" y="3619700"/>
            <a:ext cx="10428421" cy="64765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Unknown-4.jpeg" descr="Unknown-4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12002" y="3185662"/>
            <a:ext cx="7789494" cy="693854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0" name="Amparà à racoltà l’acqua piuvana."/>
          <p:cNvGrpSpPr/>
          <p:nvPr/>
        </p:nvGrpSpPr>
        <p:grpSpPr>
          <a:xfrm>
            <a:off x="3704317" y="11080438"/>
            <a:ext cx="18276639" cy="1943725"/>
            <a:chOff x="0" y="0"/>
            <a:chExt cx="18276637" cy="1943723"/>
          </a:xfrm>
        </p:grpSpPr>
        <p:sp>
          <p:nvSpPr>
            <p:cNvPr id="139" name="Amparà à racoltà l’acqua piuvana.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5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Amparà à racoltà l’acqua piuvana.</a:t>
              </a:r>
            </a:p>
          </p:txBody>
        </p:sp>
        <p:pic>
          <p:nvPicPr>
            <p:cNvPr id="138" name="Amparà à racoltà l’acqua piuvana. Amparà à racoltà l’acqua piuvana." descr="Amparà à racoltà l’acqua piuvana. Amparà à racoltà l’acqua piuvana.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7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7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6" grpId="2"/>
      <p:bldP build="whole" bldLvl="1" animBg="1" rev="0" advAuto="0" spid="140" grpId="1"/>
      <p:bldP build="whole" bldLvl="1" animBg="1" rev="0" advAuto="0" spid="137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Ughjettivi"/>
          <p:cNvSpPr txBox="1"/>
          <p:nvPr>
            <p:ph type="ctrTitle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ctr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Ughjettivi</a:t>
            </a:r>
          </a:p>
        </p:txBody>
      </p:sp>
      <p:grpSp>
        <p:nvGrpSpPr>
          <p:cNvPr id="145" name="Pruduce urtulame è aromatiche di qualità."/>
          <p:cNvGrpSpPr/>
          <p:nvPr/>
        </p:nvGrpSpPr>
        <p:grpSpPr>
          <a:xfrm>
            <a:off x="3704317" y="11080438"/>
            <a:ext cx="18276639" cy="1943725"/>
            <a:chOff x="0" y="0"/>
            <a:chExt cx="18276637" cy="1943723"/>
          </a:xfrm>
        </p:grpSpPr>
        <p:sp>
          <p:nvSpPr>
            <p:cNvPr id="144" name="Pruduce urtulame è aromatiche di qualità.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Pruduce urtulame è aromatiche di qualità.</a:t>
              </a:r>
            </a:p>
          </p:txBody>
        </p:sp>
        <p:pic>
          <p:nvPicPr>
            <p:cNvPr id="143" name="Pruduce urtulame è aromatiche di qualità. Pruduce urtulame è aromatiche di qualità." descr="Pruduce urtulame è aromatiche di qualità. Pruduce urtulame è aromatiche di qualità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146" name="potager6_2.jpg" descr="potager6_2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951639" y="3101977"/>
            <a:ext cx="11557001" cy="7378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large-plantesaromatiques.jpg" descr="large-plantesaromatiques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863647" y="2803375"/>
            <a:ext cx="12650428" cy="81092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7" grpId="3"/>
      <p:bldP build="whole" bldLvl="1" animBg="1" rev="0" advAuto="0" spid="145" grpId="1"/>
      <p:bldP build="whole" bldLvl="1" animBg="1" rev="0" advAuto="0" spid="146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rincipiu 01/2021"/>
          <p:cNvSpPr txBox="1"/>
          <p:nvPr>
            <p:ph type="title" idx="4294967295"/>
          </p:nvPr>
        </p:nvSpPr>
        <p:spPr>
          <a:xfrm>
            <a:off x="3729717" y="5965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Principiu 01/2021</a:t>
            </a:r>
          </a:p>
        </p:txBody>
      </p:sp>
      <p:pic>
        <p:nvPicPr>
          <p:cNvPr id="150" name="IMG_8418.JPG" descr="IMG_841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96484" y="2616257"/>
            <a:ext cx="14591032" cy="109432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0" grpId="2"/>
      <p:bldP build="whole" bldLvl="1" animBg="1" rev="0" advAuto="0" spid="14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rincipiu 01/2021"/>
          <p:cNvSpPr txBox="1"/>
          <p:nvPr>
            <p:ph type="title" idx="4294967295"/>
          </p:nvPr>
        </p:nvSpPr>
        <p:spPr>
          <a:xfrm>
            <a:off x="3729717" y="5965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Principiu 01/2021</a:t>
            </a:r>
          </a:p>
        </p:txBody>
      </p:sp>
      <p:pic>
        <p:nvPicPr>
          <p:cNvPr id="153" name="IMG_8881.JPG" descr="IMG_888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15541" y="2557014"/>
            <a:ext cx="14660466" cy="109953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rincipiu 01/2021"/>
          <p:cNvSpPr txBox="1"/>
          <p:nvPr>
            <p:ph type="title" idx="4294967295"/>
          </p:nvPr>
        </p:nvSpPr>
        <p:spPr>
          <a:xfrm>
            <a:off x="3729717" y="5965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Principiu 01/2021</a:t>
            </a:r>
          </a:p>
        </p:txBody>
      </p:sp>
      <p:pic>
        <p:nvPicPr>
          <p:cNvPr id="156" name="IMG_8885.JPG" descr="IMG_8885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09298" y="2552548"/>
            <a:ext cx="14666677" cy="110000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rincipiu 01/2021"/>
          <p:cNvSpPr txBox="1"/>
          <p:nvPr>
            <p:ph type="title" idx="4294967295"/>
          </p:nvPr>
        </p:nvSpPr>
        <p:spPr>
          <a:xfrm>
            <a:off x="3729717" y="5711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Principiu 01/2021</a:t>
            </a:r>
          </a:p>
        </p:txBody>
      </p:sp>
      <p:pic>
        <p:nvPicPr>
          <p:cNvPr id="159" name="IMG_8918.JPG" descr="IMG_891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97312" y="2599966"/>
            <a:ext cx="14690649" cy="110179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rincipiu 01/2021"/>
          <p:cNvSpPr txBox="1"/>
          <p:nvPr>
            <p:ph type="title" idx="4294967295"/>
          </p:nvPr>
        </p:nvSpPr>
        <p:spPr>
          <a:xfrm>
            <a:off x="3729717" y="5965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Principiu 01/2021</a:t>
            </a:r>
          </a:p>
        </p:txBody>
      </p:sp>
      <p:pic>
        <p:nvPicPr>
          <p:cNvPr id="162" name="IMG_8920.JPG" descr="IMG_892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29173" y="2418434"/>
            <a:ext cx="14925654" cy="111942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Farraghju di u 2021"/>
          <p:cNvSpPr txBox="1"/>
          <p:nvPr>
            <p:ph type="title" idx="4294967295"/>
          </p:nvPr>
        </p:nvSpPr>
        <p:spPr>
          <a:xfrm>
            <a:off x="3729717" y="5965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Farraghju di u 2021</a:t>
            </a:r>
          </a:p>
        </p:txBody>
      </p:sp>
      <p:pic>
        <p:nvPicPr>
          <p:cNvPr id="165" name="IMG_9004.JPG" descr="IMG_900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56451" y="2584224"/>
            <a:ext cx="14572372" cy="109292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rincipiu 01/2021"/>
          <p:cNvSpPr txBox="1"/>
          <p:nvPr>
            <p:ph type="title" idx="4294967295"/>
          </p:nvPr>
        </p:nvSpPr>
        <p:spPr>
          <a:xfrm>
            <a:off x="3729717" y="5965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Principiu 01/2021</a:t>
            </a:r>
          </a:p>
        </p:txBody>
      </p:sp>
      <p:pic>
        <p:nvPicPr>
          <p:cNvPr id="168" name="IMG_9103 3.JPG" descr="IMG_9103 3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79449" y="2449422"/>
            <a:ext cx="14926374" cy="111947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Farraghju di u 2021"/>
          <p:cNvSpPr txBox="1"/>
          <p:nvPr>
            <p:ph type="title" idx="4294967295"/>
          </p:nvPr>
        </p:nvSpPr>
        <p:spPr>
          <a:xfrm>
            <a:off x="3729717" y="5965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Farraghju di u 2021</a:t>
            </a:r>
          </a:p>
        </p:txBody>
      </p:sp>
      <p:pic>
        <p:nvPicPr>
          <p:cNvPr id="171" name="IMG_9105 3.JPG" descr="IMG_9105 3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77092" y="2621825"/>
            <a:ext cx="14629816" cy="109723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Farraghju di u 2021"/>
          <p:cNvSpPr txBox="1"/>
          <p:nvPr>
            <p:ph type="title" idx="4294967295"/>
          </p:nvPr>
        </p:nvSpPr>
        <p:spPr>
          <a:xfrm>
            <a:off x="3729717" y="5965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Farraghju di u 2021</a:t>
            </a:r>
          </a:p>
        </p:txBody>
      </p:sp>
      <p:pic>
        <p:nvPicPr>
          <p:cNvPr id="174" name="IMG_9167 2.JPG" descr="IMG_9167 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75709" y="2411815"/>
            <a:ext cx="14933855" cy="112003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Marzu di u 2021"/>
          <p:cNvSpPr txBox="1"/>
          <p:nvPr>
            <p:ph type="title" idx="4294967295"/>
          </p:nvPr>
        </p:nvSpPr>
        <p:spPr>
          <a:xfrm>
            <a:off x="3729717" y="5965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Marzu di u 2021</a:t>
            </a:r>
          </a:p>
        </p:txBody>
      </p:sp>
      <p:pic>
        <p:nvPicPr>
          <p:cNvPr id="177" name="IMG_9217 3.JPG" descr="IMG_9217 3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46700" y="2540662"/>
            <a:ext cx="14591873" cy="109439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Marzu di u 2021"/>
          <p:cNvSpPr txBox="1"/>
          <p:nvPr>
            <p:ph type="title" idx="4294967295"/>
          </p:nvPr>
        </p:nvSpPr>
        <p:spPr>
          <a:xfrm>
            <a:off x="3729717" y="5965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Marzu di u 2021</a:t>
            </a:r>
          </a:p>
        </p:txBody>
      </p:sp>
      <p:pic>
        <p:nvPicPr>
          <p:cNvPr id="180" name="IMG_9250.JPG" descr="IMG_925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11431" y="2650945"/>
            <a:ext cx="14525327" cy="108939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unemu e piantate. Marzu di u 2021"/>
          <p:cNvSpPr txBox="1"/>
          <p:nvPr>
            <p:ph type="ctrTitle"/>
          </p:nvPr>
        </p:nvSpPr>
        <p:spPr>
          <a:xfrm>
            <a:off x="3787431" y="612748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Punemu e piantate. Marzu di u 2021</a:t>
            </a:r>
          </a:p>
        </p:txBody>
      </p:sp>
      <p:pic>
        <p:nvPicPr>
          <p:cNvPr id="183" name="IMG_9172 3.JPG" descr="IMG_9172 3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48143" y="2546971"/>
            <a:ext cx="13887714" cy="104157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3" grpId="2"/>
      <p:bldP build="whole" bldLvl="1" animBg="1" rev="0" advAuto="0" spid="18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unemu e piantate. Marzu di u 2021"/>
          <p:cNvSpPr txBox="1"/>
          <p:nvPr>
            <p:ph type="ctrTitle"/>
          </p:nvPr>
        </p:nvSpPr>
        <p:spPr>
          <a:xfrm>
            <a:off x="3787431" y="612748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Punemu e piantate. Marzu di u 2021</a:t>
            </a:r>
          </a:p>
        </p:txBody>
      </p:sp>
      <p:pic>
        <p:nvPicPr>
          <p:cNvPr id="186" name="IMG_9173 2.JPG" descr="IMG_9173 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45344" y="2508945"/>
            <a:ext cx="14510013" cy="108825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unemu e piantate. Marzu di u 2021"/>
          <p:cNvSpPr txBox="1"/>
          <p:nvPr>
            <p:ph type="ctrTitle"/>
          </p:nvPr>
        </p:nvSpPr>
        <p:spPr>
          <a:xfrm>
            <a:off x="3787431" y="612748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Punemu e piantate. Marzu di u 2021</a:t>
            </a:r>
          </a:p>
        </p:txBody>
      </p:sp>
      <p:pic>
        <p:nvPicPr>
          <p:cNvPr id="189" name="IMG_9176 3.JPG" descr="IMG_9176 3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28294" y="2496158"/>
            <a:ext cx="14544112" cy="109080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unemu e piantate. Marzu di u 2021"/>
          <p:cNvSpPr txBox="1"/>
          <p:nvPr>
            <p:ph type="ctrTitle"/>
          </p:nvPr>
        </p:nvSpPr>
        <p:spPr>
          <a:xfrm>
            <a:off x="3787431" y="612748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Punemu e piantate. Marzu di u 2021</a:t>
            </a:r>
          </a:p>
        </p:txBody>
      </p:sp>
      <p:pic>
        <p:nvPicPr>
          <p:cNvPr id="192" name="IMG_9179 2.JPG" descr="IMG_9179 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67864" y="2745426"/>
            <a:ext cx="14464972" cy="108487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unemu e piantate. Marzu di u 2021"/>
          <p:cNvSpPr txBox="1"/>
          <p:nvPr>
            <p:ph type="ctrTitle"/>
          </p:nvPr>
        </p:nvSpPr>
        <p:spPr>
          <a:xfrm>
            <a:off x="3787431" y="612748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Punemu e piantate. Marzu di u 2021</a:t>
            </a:r>
          </a:p>
        </p:txBody>
      </p:sp>
      <p:pic>
        <p:nvPicPr>
          <p:cNvPr id="195" name="IMG_9204 2.JPG" descr="IMG_9204 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15802" y="2493051"/>
            <a:ext cx="14552396" cy="109142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unemu e piantate. Marzu di u 2021"/>
          <p:cNvSpPr txBox="1"/>
          <p:nvPr>
            <p:ph type="ctrTitle"/>
          </p:nvPr>
        </p:nvSpPr>
        <p:spPr>
          <a:xfrm>
            <a:off x="3787431" y="612748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Punemu e piantate. Marzu di u 2021</a:t>
            </a:r>
          </a:p>
        </p:txBody>
      </p:sp>
      <p:pic>
        <p:nvPicPr>
          <p:cNvPr id="198" name="IMG_9291.JPG" descr="IMG_929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93980" y="2608373"/>
            <a:ext cx="8012740" cy="10683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unemu e piantate. Marzu di u 2021"/>
          <p:cNvSpPr txBox="1"/>
          <p:nvPr>
            <p:ph type="ctrTitle"/>
          </p:nvPr>
        </p:nvSpPr>
        <p:spPr>
          <a:xfrm>
            <a:off x="3787431" y="612748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Punemu e piantate. Marzu di u 2021</a:t>
            </a:r>
          </a:p>
        </p:txBody>
      </p:sp>
      <p:pic>
        <p:nvPicPr>
          <p:cNvPr id="201" name="IMG_9310.JPG" descr="IMG_931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44173" y="2527135"/>
            <a:ext cx="14712355" cy="110342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A nostra serra ."/>
          <p:cNvSpPr txBox="1"/>
          <p:nvPr>
            <p:ph type="ctrTitle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A nostra serra .</a:t>
            </a:r>
          </a:p>
        </p:txBody>
      </p:sp>
      <p:pic>
        <p:nvPicPr>
          <p:cNvPr id="204" name="IMG_9235.JPG" descr="IMG_9235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12358" y="2616696"/>
            <a:ext cx="13660558" cy="102454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A nostra serra ."/>
          <p:cNvSpPr txBox="1"/>
          <p:nvPr>
            <p:ph type="ctrTitle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A nostra serra .</a:t>
            </a:r>
          </a:p>
        </p:txBody>
      </p:sp>
      <p:pic>
        <p:nvPicPr>
          <p:cNvPr id="207" name="IMG_9237.JPG" descr="IMG_9237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50084" y="2881185"/>
            <a:ext cx="13585105" cy="101888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A nostra serra ."/>
          <p:cNvSpPr txBox="1"/>
          <p:nvPr>
            <p:ph type="ctrTitle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A nostra serra .</a:t>
            </a:r>
          </a:p>
        </p:txBody>
      </p:sp>
      <p:pic>
        <p:nvPicPr>
          <p:cNvPr id="210" name="IMG_9288.JPG" descr="IMG_928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20535" y="2833623"/>
            <a:ext cx="13644204" cy="102331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Racolta di l’acqua piuvana di u tettu di u puddinaghju."/>
          <p:cNvSpPr txBox="1"/>
          <p:nvPr>
            <p:ph type="ctrTitle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Racolta di l’acqua piuvana di u tettu di u puddinaghju.</a:t>
            </a:r>
          </a:p>
        </p:txBody>
      </p:sp>
      <p:pic>
        <p:nvPicPr>
          <p:cNvPr id="213" name="IMG_9249.JPG" descr="IMG_9249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57334" y="2514269"/>
            <a:ext cx="14779914" cy="110849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acolta di l’acqua piuvana di u tettu di u puddinaghju."/>
          <p:cNvSpPr txBox="1"/>
          <p:nvPr>
            <p:ph type="ctrTitle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Racolta di l’acqua piuvana di u tettu di u puddinaghju.</a:t>
            </a:r>
          </a:p>
        </p:txBody>
      </p:sp>
      <p:pic>
        <p:nvPicPr>
          <p:cNvPr id="216" name="IMG_9304.JPG" descr="IMG_930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18779" y="2457306"/>
            <a:ext cx="14647716" cy="10985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mpustoghju."/>
          <p:cNvSpPr txBox="1"/>
          <p:nvPr>
            <p:ph type="title" idx="4294967295"/>
          </p:nvPr>
        </p:nvSpPr>
        <p:spPr>
          <a:xfrm>
            <a:off x="4710848" y="901316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Cumpustoghju.</a:t>
            </a:r>
          </a:p>
        </p:txBody>
      </p:sp>
      <p:pic>
        <p:nvPicPr>
          <p:cNvPr id="219" name="IMG_9322.JPG" descr="IMG_932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86580" y="2823593"/>
            <a:ext cx="14874375" cy="111557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9" grpId="2"/>
      <p:bldP build="whole" bldLvl="1" animBg="1" rev="0" advAuto="0" spid="218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unera di dui chjarasgii"/>
          <p:cNvSpPr txBox="1"/>
          <p:nvPr>
            <p:ph type="title" idx="4294967295"/>
          </p:nvPr>
        </p:nvSpPr>
        <p:spPr>
          <a:xfrm>
            <a:off x="4710848" y="901316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Punera di dui chjarasgii</a:t>
            </a:r>
          </a:p>
        </p:txBody>
      </p:sp>
      <p:pic>
        <p:nvPicPr>
          <p:cNvPr id="222" name="IMG_9273.JPG" descr="IMG_9273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88243" y="3198350"/>
            <a:ext cx="13471050" cy="101032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1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Azzione à vene."/>
          <p:cNvSpPr txBox="1"/>
          <p:nvPr>
            <p:ph type="title" idx="4294967295"/>
          </p:nvPr>
        </p:nvSpPr>
        <p:spPr>
          <a:xfrm>
            <a:off x="4479994" y="391216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Azzione à vene.</a:t>
            </a:r>
          </a:p>
        </p:txBody>
      </p:sp>
      <p:grpSp>
        <p:nvGrpSpPr>
          <p:cNvPr id="227" name="A Piantera…."/>
          <p:cNvGrpSpPr/>
          <p:nvPr/>
        </p:nvGrpSpPr>
        <p:grpSpPr>
          <a:xfrm>
            <a:off x="4691004" y="10261834"/>
            <a:ext cx="18276639" cy="1943725"/>
            <a:chOff x="0" y="0"/>
            <a:chExt cx="18276637" cy="1943723"/>
          </a:xfrm>
        </p:grpSpPr>
        <p:sp>
          <p:nvSpPr>
            <p:cNvPr id="226" name="A Piantera….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A Piantera….</a:t>
              </a:r>
            </a:p>
          </p:txBody>
        </p:sp>
        <p:pic>
          <p:nvPicPr>
            <p:cNvPr id="225" name="A Piantera…. A Piantera…." descr="A Piantera…. A Piantera…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228" name="comment-installer-son-potager-carre-en-bois_5560389.jpg" descr="comment-installer-son-potager-carre-en-bois_5560389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743363" y="2745898"/>
            <a:ext cx="12585917" cy="70795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Class="entr" nodeType="afterEffect" presetSubtype="2" presetID="7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7" grpId="3"/>
      <p:bldP build="whole" bldLvl="1" animBg="1" rev="0" advAuto="0" spid="224" grpId="1"/>
      <p:bldP build="whole" bldLvl="1" animBg="1" rev="0" advAuto="0" spid="228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Azzione à vene."/>
          <p:cNvSpPr txBox="1"/>
          <p:nvPr>
            <p:ph type="title" idx="4294967295"/>
          </p:nvPr>
        </p:nvSpPr>
        <p:spPr>
          <a:xfrm>
            <a:off x="4479994" y="391216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Azzione à vene.</a:t>
            </a:r>
          </a:p>
        </p:txBody>
      </p:sp>
      <p:grpSp>
        <p:nvGrpSpPr>
          <p:cNvPr id="233" name="A Piantera…."/>
          <p:cNvGrpSpPr/>
          <p:nvPr/>
        </p:nvGrpSpPr>
        <p:grpSpPr>
          <a:xfrm>
            <a:off x="4691004" y="10261834"/>
            <a:ext cx="18276639" cy="1943725"/>
            <a:chOff x="0" y="0"/>
            <a:chExt cx="18276637" cy="1943723"/>
          </a:xfrm>
        </p:grpSpPr>
        <p:sp>
          <p:nvSpPr>
            <p:cNvPr id="232" name="A Piantera….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A Piantera….</a:t>
              </a:r>
            </a:p>
          </p:txBody>
        </p:sp>
        <p:pic>
          <p:nvPicPr>
            <p:cNvPr id="231" name="A Piantera…. A Piantera…." descr="A Piantera…. A Piantera…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234" name="IMG_9319.JPG" descr="IMG_9319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591751" y="2357508"/>
            <a:ext cx="10475145" cy="78563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Ringraziemu i nostri cullaboratori :"/>
          <p:cNvGrpSpPr/>
          <p:nvPr/>
        </p:nvGrpSpPr>
        <p:grpSpPr>
          <a:xfrm>
            <a:off x="1021950" y="458627"/>
            <a:ext cx="22757285" cy="5666572"/>
            <a:chOff x="0" y="0"/>
            <a:chExt cx="22757283" cy="5666571"/>
          </a:xfrm>
        </p:grpSpPr>
        <p:sp>
          <p:nvSpPr>
            <p:cNvPr id="237" name="Ringraziemu i nostri cullaboratori :"/>
            <p:cNvSpPr txBox="1"/>
            <p:nvPr/>
          </p:nvSpPr>
          <p:spPr>
            <a:xfrm>
              <a:off x="25400" y="25400"/>
              <a:ext cx="22706484" cy="5615772"/>
            </a:xfrm>
            <a:prstGeom prst="rect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/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  <a:r>
                <a:t>Ringraziemu i nostri cullaboratori :</a:t>
              </a:r>
            </a:p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</a:p>
          </p:txBody>
        </p:sp>
        <p:pic>
          <p:nvPicPr>
            <p:cNvPr id="236" name="Ringraziemu i nostri cullaboratori : Ringraziemu i nostri cullaboratori :" descr="Ringraziemu i nostri cullaboratori : Ringraziemu i nostri cullaboratori :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2757284" cy="5666572"/>
            </a:xfrm>
            <a:prstGeom prst="rect">
              <a:avLst/>
            </a:prstGeom>
            <a:effectLst/>
          </p:spPr>
        </p:pic>
      </p:grpSp>
      <p:pic>
        <p:nvPicPr>
          <p:cNvPr id="239" name="Unknown.jpeg" descr="Unknown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109526" y="6735412"/>
            <a:ext cx="5570043" cy="55700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Unknown.png" descr="Unknown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51197" y="6699739"/>
            <a:ext cx="5666572" cy="56413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Unknown.png" descr="Unknow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92868" y="6746626"/>
            <a:ext cx="5666572" cy="56665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titre_1543774.png" descr="titre_1543774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971327" y="8421748"/>
            <a:ext cx="4871716" cy="18001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8" grpId="1"/>
      <p:bldP build="whole" bldLvl="1" animBg="1" rev="0" advAuto="0" spid="241" grpId="2"/>
      <p:bldP build="whole" bldLvl="1" animBg="1" rev="0" advAuto="0" spid="239" grpId="4"/>
      <p:bldP build="whole" bldLvl="1" animBg="1" rev="0" advAuto="0" spid="242" grpId="5"/>
      <p:bldP build="whole" bldLvl="1" animBg="1" rev="0" advAuto="0" spid="240" grpId="3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GraphPaper">
  <a:themeElements>
    <a:clrScheme name="GraphPaper">
      <a:dk1>
        <a:srgbClr val="008585"/>
      </a:dk1>
      <a:lt1>
        <a:srgbClr val="858585"/>
      </a:lt1>
      <a:dk2>
        <a:srgbClr val="5A554C"/>
      </a:dk2>
      <a:lt2>
        <a:srgbClr val="D8D7D7"/>
      </a:lt2>
      <a:accent1>
        <a:srgbClr val="3E93D7"/>
      </a:accent1>
      <a:accent2>
        <a:srgbClr val="67AB3C"/>
      </a:accent2>
      <a:accent3>
        <a:srgbClr val="D5A530"/>
      </a:accent3>
      <a:accent4>
        <a:srgbClr val="E17B2E"/>
      </a:accent4>
      <a:accent5>
        <a:srgbClr val="CC487C"/>
      </a:accent5>
      <a:accent6>
        <a:srgbClr val="4D45AC"/>
      </a:accent6>
      <a:hlink>
        <a:srgbClr val="0000FF"/>
      </a:hlink>
      <a:folHlink>
        <a:srgbClr val="FF00FF"/>
      </a:folHlink>
    </a:clrScheme>
    <a:fontScheme name="GraphPaper">
      <a:majorFont>
        <a:latin typeface="Marker Felt"/>
        <a:ea typeface="Marker Felt"/>
        <a:cs typeface="Marker Felt"/>
      </a:majorFont>
      <a:minorFont>
        <a:latin typeface="Marker Felt"/>
        <a:ea typeface="Marker Felt"/>
        <a:cs typeface="Marker Felt"/>
      </a:minorFont>
    </a:fontScheme>
    <a:fmtScheme name="Graph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313507"/>
            <a:satOff val="34334"/>
            <a:lumOff val="-8266"/>
            <a:alpha val="62000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5B1D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600" u="none" kumimoji="0" normalizeH="0">
            <a:ln>
              <a:noFill/>
            </a:ln>
            <a:solidFill>
              <a:srgbClr val="858585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phPaper">
  <a:themeElements>
    <a:clrScheme name="GraphPaper">
      <a:dk1>
        <a:srgbClr val="000000"/>
      </a:dk1>
      <a:lt1>
        <a:srgbClr val="FFFFFF"/>
      </a:lt1>
      <a:dk2>
        <a:srgbClr val="5A554C"/>
      </a:dk2>
      <a:lt2>
        <a:srgbClr val="D8D7D7"/>
      </a:lt2>
      <a:accent1>
        <a:srgbClr val="3E93D7"/>
      </a:accent1>
      <a:accent2>
        <a:srgbClr val="67AB3C"/>
      </a:accent2>
      <a:accent3>
        <a:srgbClr val="D5A530"/>
      </a:accent3>
      <a:accent4>
        <a:srgbClr val="E17B2E"/>
      </a:accent4>
      <a:accent5>
        <a:srgbClr val="CC487C"/>
      </a:accent5>
      <a:accent6>
        <a:srgbClr val="4D45AC"/>
      </a:accent6>
      <a:hlink>
        <a:srgbClr val="0000FF"/>
      </a:hlink>
      <a:folHlink>
        <a:srgbClr val="FF00FF"/>
      </a:folHlink>
    </a:clrScheme>
    <a:fontScheme name="GraphPaper">
      <a:majorFont>
        <a:latin typeface="Marker Felt"/>
        <a:ea typeface="Marker Felt"/>
        <a:cs typeface="Marker Felt"/>
      </a:majorFont>
      <a:minorFont>
        <a:latin typeface="Marker Felt"/>
        <a:ea typeface="Marker Felt"/>
        <a:cs typeface="Marker Felt"/>
      </a:minorFont>
    </a:fontScheme>
    <a:fmtScheme name="Graph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313507"/>
            <a:satOff val="34334"/>
            <a:lumOff val="-8266"/>
            <a:alpha val="62000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5B1D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600" u="none" kumimoji="0" normalizeH="0">
            <a:ln>
              <a:noFill/>
            </a:ln>
            <a:solidFill>
              <a:srgbClr val="858585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