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slideshow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media1.mov" ContentType="video/unknown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600" u="none" kumimoji="0" normalizeH="0">
        <a:ln>
          <a:noFill/>
        </a:ln>
        <a:solidFill>
          <a:srgbClr val="858585"/>
        </a:solidFill>
        <a:effectLst/>
        <a:uFillTx/>
        <a:latin typeface="+mn-lt"/>
        <a:ea typeface="+mn-ea"/>
        <a:cs typeface="+mn-cs"/>
        <a:sym typeface="Marker Fel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9C4C8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313507"/>
              <a:satOff val="34334"/>
              <a:lumOff val="-8266"/>
              <a:alpha val="62000"/>
            </a:schemeClr>
          </a:solidFill>
        </a:fill>
      </a:tcStyle>
    </a:firstCol>
    <a:la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254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4780AA"/>
              </a:solidFill>
              <a:prstDash val="solid"/>
              <a:miter lim="400000"/>
            </a:ln>
          </a:left>
          <a:right>
            <a:ln w="12700" cap="flat">
              <a:solidFill>
                <a:srgbClr val="4780AA"/>
              </a:solidFill>
              <a:prstDash val="solid"/>
              <a:miter lim="400000"/>
            </a:ln>
          </a:right>
          <a:top>
            <a:ln w="12700" cap="flat">
              <a:solidFill>
                <a:srgbClr val="4780AA"/>
              </a:solidFill>
              <a:prstDash val="solid"/>
              <a:miter lim="400000"/>
            </a:ln>
          </a:top>
          <a:bottom>
            <a:ln w="12700" cap="flat">
              <a:solidFill>
                <a:srgbClr val="4780AA"/>
              </a:solidFill>
              <a:prstDash val="solid"/>
              <a:miter lim="400000"/>
            </a:ln>
          </a:bottom>
          <a:insideH>
            <a:ln w="12700" cap="flat">
              <a:solidFill>
                <a:srgbClr val="4780AA"/>
              </a:solidFill>
              <a:prstDash val="solid"/>
              <a:miter lim="400000"/>
            </a:ln>
          </a:insideH>
          <a:insideV>
            <a:ln w="12700" cap="flat">
              <a:solidFill>
                <a:srgbClr val="4780AA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313507"/>
              <a:satOff val="34334"/>
              <a:lumOff val="-8266"/>
              <a:alpha val="62000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313507"/>
              <a:satOff val="34334"/>
              <a:lumOff val="-8266"/>
              <a:alpha val="10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254308"/>
              <a:satOff val="57261"/>
              <a:lumOff val="12765"/>
              <a:alpha val="62000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37185"/>
              <a:satOff val="27043"/>
              <a:lumOff val="-11337"/>
              <a:alpha val="80000"/>
            </a:scheme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37185"/>
              <a:satOff val="27043"/>
              <a:lumOff val="-11337"/>
              <a:alpha val="80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4C4C4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BABABA">
              <a:alpha val="70000"/>
            </a:srgbClr>
          </a:solidFill>
        </a:fill>
      </a:tcStyle>
    </a:firstCol>
    <a:lastRow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4B4B4B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739060"/>
              <a:satOff val="51948"/>
              <a:lumOff val="-8454"/>
              <a:alpha val="62000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58585"/>
              </a:solidFill>
              <a:prstDash val="solid"/>
              <a:miter lim="400000"/>
            </a:ln>
          </a:top>
          <a:bottom>
            <a:ln w="12700" cap="flat">
              <a:solidFill>
                <a:srgbClr val="858585"/>
              </a:solidFill>
              <a:prstDash val="solid"/>
              <a:miter lim="400000"/>
            </a:ln>
          </a:bottom>
          <a:insideH>
            <a:ln w="12700" cap="flat">
              <a:solidFill>
                <a:srgbClr val="8585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D5CBC0">
              <a:alpha val="39000"/>
            </a:srgbClr>
          </a:solidFill>
        </a:fill>
      </a:tcStyle>
    </a:band2H>
    <a:firstCo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solidFill>
                <a:srgbClr val="868685"/>
              </a:solidFill>
              <a:prstDash val="solid"/>
              <a:miter lim="400000"/>
            </a:ln>
          </a:left>
          <a:right>
            <a:ln w="12700" cap="flat">
              <a:solidFill>
                <a:srgbClr val="868685"/>
              </a:solidFill>
              <a:prstDash val="solid"/>
              <a:miter lim="400000"/>
            </a:ln>
          </a:right>
          <a:top>
            <a:ln w="12700" cap="flat">
              <a:solidFill>
                <a:srgbClr val="858585"/>
              </a:solidFill>
              <a:prstDash val="solid"/>
              <a:miter lim="400000"/>
            </a:ln>
          </a:top>
          <a:bottom>
            <a:ln w="12700" cap="flat">
              <a:solidFill>
                <a:srgbClr val="858585"/>
              </a:solidFill>
              <a:prstDash val="solid"/>
              <a:miter lim="400000"/>
            </a:ln>
          </a:bottom>
          <a:insideH>
            <a:ln w="12700" cap="flat">
              <a:solidFill>
                <a:srgbClr val="858585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A3C00"/>
              </a:solidFill>
              <a:prstDash val="solid"/>
              <a:miter lim="400000"/>
            </a:ln>
          </a:top>
          <a:bottom>
            <a:ln w="12700" cap="flat">
              <a:solidFill>
                <a:srgbClr val="9A3C00"/>
              </a:solidFill>
              <a:prstDash val="solid"/>
              <a:miter lim="400000"/>
            </a:ln>
          </a:bottom>
          <a:insideH>
            <a:ln w="12700" cap="flat">
              <a:solidFill>
                <a:srgbClr val="9A3C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5F00">
              <a:alpha val="8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A3C00"/>
              </a:solidFill>
              <a:prstDash val="solid"/>
              <a:miter lim="400000"/>
            </a:ln>
          </a:top>
          <a:bottom>
            <a:ln w="12700" cap="flat">
              <a:solidFill>
                <a:srgbClr val="9A3C00"/>
              </a:solidFill>
              <a:prstDash val="solid"/>
              <a:miter lim="400000"/>
            </a:ln>
          </a:bottom>
          <a:insideH>
            <a:ln w="12700" cap="flat">
              <a:solidFill>
                <a:srgbClr val="9A3C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5F00">
              <a:alpha val="80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685948">
              <a:alpha val="1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160F02">
                  <a:alpha val="70000"/>
                </a:srgbClr>
              </a:solidFill>
              <a:prstDash val="solid"/>
              <a:miter lim="400000"/>
            </a:ln>
          </a:insideV>
        </a:tcBdr>
        <a:fill>
          <a:solidFill>
            <a:srgbClr val="685948">
              <a:alpha val="62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7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bottom>
          <a:insideH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H>
          <a:insideV>
            <a:ln w="25400" cap="flat">
              <a:solidFill>
                <a:srgbClr val="685948">
                  <a:alpha val="62000"/>
                </a:srgbClr>
              </a:solidFill>
              <a:prstDash val="solid"/>
              <a:miter lim="400000"/>
            </a:ln>
          </a:insideV>
        </a:tcBdr>
        <a:fill>
          <a:solidFill>
            <a:srgbClr val="000000">
              <a:alpha val="7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858585"/>
        </a:fontRef>
        <a:srgbClr val="858585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FEFEE0">
              <a:alpha val="55000"/>
            </a:srgbClr>
          </a:solidFill>
        </a:fill>
      </a:tcStyle>
    </a:band2H>
    <a:firstCol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31750" cap="flat">
              <a:solidFill>
                <a:schemeClr val="accent5">
                  <a:hueOff val="61010"/>
                  <a:satOff val="20460"/>
                  <a:lumOff val="-2197"/>
                  <a:alpha val="62000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Col>
    <a:la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lastRow>
    <a:firstRow>
      <a:tcTxStyle b="off" i="off">
        <a:fontRef idx="minor">
          <a:srgbClr val="45A7DE"/>
        </a:fontRef>
        <a:srgbClr val="45A7D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313507"/>
                  <a:satOff val="34334"/>
                  <a:lumOff val="-8266"/>
                  <a:alpha val="62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>
              <a:alpha val="50000"/>
            </a:srgb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2387600" y="2692400"/>
            <a:ext cx="19621500" cy="3924300"/>
          </a:xfrm>
          <a:prstGeom prst="rect">
            <a:avLst/>
          </a:prstGeom>
        </p:spPr>
        <p:txBody>
          <a:bodyPr anchor="b"/>
          <a:lstStyle>
            <a:lvl1pPr>
              <a:defRPr sz="13200"/>
            </a:lvl1pPr>
          </a:lstStyle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2387600" y="7048500"/>
            <a:ext cx="19621500" cy="1790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600"/>
            </a:lvl1pPr>
            <a:lvl2pPr marL="0" indent="0" algn="ctr">
              <a:spcBef>
                <a:spcPts val="0"/>
              </a:spcBef>
              <a:buSzTx/>
              <a:buNone/>
              <a:defRPr sz="5600"/>
            </a:lvl2pPr>
            <a:lvl3pPr marL="0" indent="0" algn="ctr">
              <a:spcBef>
                <a:spcPts val="0"/>
              </a:spcBef>
              <a:buSzTx/>
              <a:buNone/>
              <a:defRPr sz="5600"/>
            </a:lvl3pPr>
            <a:lvl4pPr marL="0" indent="0" algn="ctr">
              <a:spcBef>
                <a:spcPts val="0"/>
              </a:spcBef>
              <a:buSzTx/>
              <a:buNone/>
              <a:defRPr sz="5600"/>
            </a:lvl4pPr>
            <a:lvl5pPr marL="0" indent="0" algn="ctr">
              <a:spcBef>
                <a:spcPts val="0"/>
              </a:spcBef>
              <a:buSzTx/>
              <a:buNone/>
              <a:defRPr sz="5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b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4667250" y="-231128"/>
            <a:ext cx="17402076" cy="100584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e du titre"/>
          <p:cNvSpPr txBox="1"/>
          <p:nvPr>
            <p:ph type="title"/>
          </p:nvPr>
        </p:nvSpPr>
        <p:spPr>
          <a:xfrm>
            <a:off x="2387600" y="8623300"/>
            <a:ext cx="19621500" cy="2400300"/>
          </a:xfrm>
          <a:prstGeom prst="rect">
            <a:avLst/>
          </a:prstGeom>
        </p:spPr>
        <p:txBody>
          <a:bodyPr anchor="b"/>
          <a:lstStyle>
            <a:lvl1pPr>
              <a:defRPr sz="13200"/>
            </a:lvl1pPr>
          </a:lstStyle>
          <a:p>
            <a:pPr/>
            <a:r>
              <a:t>Texte du titre</a:t>
            </a:r>
          </a:p>
        </p:txBody>
      </p:sp>
      <p:sp>
        <p:nvSpPr>
          <p:cNvPr id="22" name="Texte niveau 1…"/>
          <p:cNvSpPr txBox="1"/>
          <p:nvPr>
            <p:ph type="body" sz="quarter" idx="1"/>
          </p:nvPr>
        </p:nvSpPr>
        <p:spPr>
          <a:xfrm>
            <a:off x="2387600" y="11150600"/>
            <a:ext cx="19621500" cy="1790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600"/>
            </a:lvl1pPr>
            <a:lvl2pPr marL="0" indent="0" algn="ctr">
              <a:spcBef>
                <a:spcPts val="0"/>
              </a:spcBef>
              <a:buSzTx/>
              <a:buNone/>
              <a:defRPr sz="5600"/>
            </a:lvl2pPr>
            <a:lvl3pPr marL="0" indent="0" algn="ctr">
              <a:spcBef>
                <a:spcPts val="0"/>
              </a:spcBef>
              <a:buSzTx/>
              <a:buNone/>
              <a:defRPr sz="5600"/>
            </a:lvl3pPr>
            <a:lvl4pPr marL="0" indent="0" algn="ctr">
              <a:spcBef>
                <a:spcPts val="0"/>
              </a:spcBef>
              <a:buSzTx/>
              <a:buNone/>
              <a:defRPr sz="5600"/>
            </a:lvl4pPr>
            <a:lvl5pPr marL="0" indent="0" algn="ctr">
              <a:spcBef>
                <a:spcPts val="0"/>
              </a:spcBef>
              <a:buSzTx/>
              <a:buNone/>
              <a:defRPr sz="5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/>
          <p:nvPr>
            <p:ph type="title"/>
          </p:nvPr>
        </p:nvSpPr>
        <p:spPr>
          <a:xfrm>
            <a:off x="2387600" y="4000500"/>
            <a:ext cx="19621500" cy="5715000"/>
          </a:xfrm>
          <a:prstGeom prst="rect">
            <a:avLst/>
          </a:prstGeom>
        </p:spPr>
        <p:txBody>
          <a:bodyPr/>
          <a:lstStyle>
            <a:lvl1pPr>
              <a:defRPr sz="13200"/>
            </a:lvl1pPr>
          </a:lstStyle>
          <a:p>
            <a:pPr/>
            <a:r>
              <a:t>Texte du titre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butterfly-and-leaf_3000x1734.jpeg"/>
          <p:cNvSpPr/>
          <p:nvPr>
            <p:ph type="pic" idx="21"/>
          </p:nvPr>
        </p:nvSpPr>
        <p:spPr>
          <a:xfrm>
            <a:off x="10530071" y="554566"/>
            <a:ext cx="20258478" cy="117094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e du titre"/>
          <p:cNvSpPr txBox="1"/>
          <p:nvPr>
            <p:ph type="title"/>
          </p:nvPr>
        </p:nvSpPr>
        <p:spPr>
          <a:xfrm>
            <a:off x="711200" y="1981200"/>
            <a:ext cx="140462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40" name="Texte niveau 1…"/>
          <p:cNvSpPr txBox="1"/>
          <p:nvPr>
            <p:ph type="body" sz="half" idx="1"/>
          </p:nvPr>
        </p:nvSpPr>
        <p:spPr>
          <a:xfrm>
            <a:off x="711200" y="6731000"/>
            <a:ext cx="14046200" cy="5232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600"/>
            </a:lvl1pPr>
            <a:lvl2pPr marL="0" indent="0" algn="ctr">
              <a:spcBef>
                <a:spcPts val="0"/>
              </a:spcBef>
              <a:buSzTx/>
              <a:buNone/>
              <a:defRPr sz="5600"/>
            </a:lvl2pPr>
            <a:lvl3pPr marL="0" indent="0" algn="ctr">
              <a:spcBef>
                <a:spcPts val="0"/>
              </a:spcBef>
              <a:buSzTx/>
              <a:buNone/>
              <a:defRPr sz="5600"/>
            </a:lvl3pPr>
            <a:lvl4pPr marL="0" indent="0" algn="ctr">
              <a:spcBef>
                <a:spcPts val="0"/>
              </a:spcBef>
              <a:buSzTx/>
              <a:buNone/>
              <a:defRPr sz="5600"/>
            </a:lvl4pPr>
            <a:lvl5pPr marL="0" indent="0" algn="ctr">
              <a:spcBef>
                <a:spcPts val="0"/>
              </a:spcBef>
              <a:buSzTx/>
              <a:buNone/>
              <a:defRPr sz="5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7" name="Texte niveau 1…"/>
          <p:cNvSpPr txBox="1"/>
          <p:nvPr>
            <p:ph type="body" idx="1"/>
          </p:nvPr>
        </p:nvSpPr>
        <p:spPr>
          <a:xfrm>
            <a:off x="2387600" y="3898900"/>
            <a:ext cx="19621500" cy="80391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butterfly-and-leaf_3000x1734.jpeg"/>
          <p:cNvSpPr/>
          <p:nvPr>
            <p:ph type="pic" idx="21"/>
          </p:nvPr>
        </p:nvSpPr>
        <p:spPr>
          <a:xfrm>
            <a:off x="9919689" y="3141992"/>
            <a:ext cx="16395701" cy="9476716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7" name="Texte niveau 1…"/>
          <p:cNvSpPr txBox="1"/>
          <p:nvPr>
            <p:ph type="body" sz="half" idx="1"/>
          </p:nvPr>
        </p:nvSpPr>
        <p:spPr>
          <a:xfrm>
            <a:off x="2387600" y="3898900"/>
            <a:ext cx="10223500" cy="8039100"/>
          </a:xfrm>
          <a:prstGeom prst="rect">
            <a:avLst/>
          </a:prstGeom>
        </p:spPr>
        <p:txBody>
          <a:bodyPr/>
          <a:lstStyle>
            <a:lvl1pPr marL="673099" indent="-673099">
              <a:spcBef>
                <a:spcPts val="5300"/>
              </a:spcBef>
              <a:buSzPct val="50000"/>
              <a:buBlip>
                <a:blip r:embed="rId2"/>
              </a:buBlip>
              <a:defRPr sz="5000"/>
            </a:lvl1pPr>
            <a:lvl2pPr marL="13462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2pPr>
            <a:lvl3pPr marL="20193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3pPr>
            <a:lvl4pPr marL="26924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4pPr>
            <a:lvl5pPr marL="3365500" indent="-673100">
              <a:spcBef>
                <a:spcPts val="5300"/>
              </a:spcBef>
              <a:buSzPct val="50000"/>
              <a:buBlip>
                <a:blip r:embed="rId2"/>
              </a:buBlip>
              <a:defRPr sz="50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6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idx="21"/>
          </p:nvPr>
        </p:nvSpPr>
        <p:spPr>
          <a:xfrm rot="21600000">
            <a:off x="11168731" y="-2006599"/>
            <a:ext cx="14294116" cy="1429407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half" idx="22"/>
          </p:nvPr>
        </p:nvSpPr>
        <p:spPr>
          <a:xfrm rot="21600000">
            <a:off x="13285117" y="6292593"/>
            <a:ext cx="13249309" cy="7658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23"/>
          </p:nvPr>
        </p:nvSpPr>
        <p:spPr>
          <a:xfrm>
            <a:off x="558800" y="-2946400"/>
            <a:ext cx="15062200" cy="19837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« Saisissez une citation ici. »"/>
          <p:cNvSpPr txBox="1"/>
          <p:nvPr>
            <p:ph type="body" sz="quarter" idx="21"/>
          </p:nvPr>
        </p:nvSpPr>
        <p:spPr>
          <a:xfrm>
            <a:off x="2387600" y="6045200"/>
            <a:ext cx="19621500" cy="876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600">
                <a:solidFill>
                  <a:srgbClr val="45A7DE"/>
                </a:solidFill>
              </a:defRPr>
            </a:lvl1pPr>
          </a:lstStyle>
          <a:p>
            <a:pPr/>
            <a:r>
              <a:t>« Saisissez une citation ici. »</a:t>
            </a:r>
          </a:p>
        </p:txBody>
      </p:sp>
      <p:sp>
        <p:nvSpPr>
          <p:cNvPr id="94" name="-Gilles Allain"/>
          <p:cNvSpPr txBox="1"/>
          <p:nvPr>
            <p:ph type="body" sz="quarter" idx="22"/>
          </p:nvPr>
        </p:nvSpPr>
        <p:spPr>
          <a:xfrm>
            <a:off x="2387600" y="8953500"/>
            <a:ext cx="19621500" cy="7874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</a:lstStyle>
          <a:p>
            <a:pPr/>
            <a:r>
              <a:t>-Gilles Allain</a:t>
            </a:r>
          </a:p>
        </p:txBody>
      </p:sp>
      <p:sp>
        <p:nvSpPr>
          <p:cNvPr id="9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0" y="-190500"/>
            <a:ext cx="24384000" cy="1409395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niveau 1…"/>
          <p:cNvSpPr txBox="1"/>
          <p:nvPr>
            <p:ph type="body" idx="1"/>
          </p:nvPr>
        </p:nvSpPr>
        <p:spPr>
          <a:xfrm>
            <a:off x="2387600" y="1790700"/>
            <a:ext cx="19621500" cy="1016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" name="Texte du titre"/>
          <p:cNvSpPr txBox="1"/>
          <p:nvPr>
            <p:ph type="title"/>
          </p:nvPr>
        </p:nvSpPr>
        <p:spPr>
          <a:xfrm>
            <a:off x="2387600" y="355600"/>
            <a:ext cx="19621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1956985" y="13106400"/>
            <a:ext cx="461773" cy="4318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86868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45A7DE"/>
          </a:solidFill>
          <a:uFillTx/>
          <a:latin typeface="+mn-lt"/>
          <a:ea typeface="+mn-ea"/>
          <a:cs typeface="+mn-cs"/>
          <a:sym typeface="Marker Felt"/>
        </a:defRPr>
      </a:lvl9pPr>
    </p:titleStyle>
    <p:bodyStyle>
      <a:lvl1pPr marL="889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1pPr>
      <a:lvl2pPr marL="1778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2pPr>
      <a:lvl3pPr marL="2667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3pPr>
      <a:lvl4pPr marL="3556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4pPr>
      <a:lvl5pPr marL="4445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5pPr>
      <a:lvl6pPr marL="5334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6pPr>
      <a:lvl7pPr marL="6223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7pPr>
      <a:lvl8pPr marL="7112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8pPr>
      <a:lvl9pPr marL="8001000" marR="0" indent="-889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7000"/>
        <a:buFontTx/>
        <a:buBlip>
          <a:blip r:embed="rId3"/>
        </a:buBlip>
        <a:tabLst/>
        <a:defRPr b="0" baseline="0" cap="none" i="0" spc="0" strike="noStrike" sz="6400" u="none">
          <a:solidFill>
            <a:srgbClr val="858585"/>
          </a:solidFill>
          <a:uFillTx/>
          <a:latin typeface="+mn-lt"/>
          <a:ea typeface="+mn-ea"/>
          <a:cs typeface="+mn-cs"/>
          <a:sym typeface="Marker Fel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Marker Fel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4.jpeg"/><Relationship Id="rId6" Type="http://schemas.openxmlformats.org/officeDocument/2006/relationships/image" Target="../media/image5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6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video" Target="../media/media1.mov"/><Relationship Id="rId6" Type="http://schemas.microsoft.com/office/2007/relationships/media" Target="../media/media1.mov"/><Relationship Id="rId7" Type="http://schemas.openxmlformats.org/officeDocument/2006/relationships/image" Target="../media/image1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8.png"/><Relationship Id="rId5" Type="http://schemas.openxmlformats.org/officeDocument/2006/relationships/image" Target="../media/image7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png"/><Relationship Id="rId3" Type="http://schemas.openxmlformats.org/officeDocument/2006/relationships/image" Target="../media/image8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Relationship Id="rId3" Type="http://schemas.openxmlformats.org/officeDocument/2006/relationships/image" Target="../media/image9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0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Relationship Id="rId3" Type="http://schemas.openxmlformats.org/officeDocument/2006/relationships/image" Target="../media/image1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Relationship Id="rId3" Type="http://schemas.openxmlformats.org/officeDocument/2006/relationships/image" Target="../media/image1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png"/><Relationship Id="rId3" Type="http://schemas.openxmlformats.org/officeDocument/2006/relationships/image" Target="../media/image1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Relationship Id="rId3" Type="http://schemas.openxmlformats.org/officeDocument/2006/relationships/image" Target="../media/image14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png"/><Relationship Id="rId3" Type="http://schemas.openxmlformats.org/officeDocument/2006/relationships/image" Target="../media/image15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png"/><Relationship Id="rId3" Type="http://schemas.openxmlformats.org/officeDocument/2006/relationships/image" Target="../media/image16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8.png"/><Relationship Id="rId5" Type="http://schemas.openxmlformats.org/officeDocument/2006/relationships/image" Target="../media/image17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8.png"/><Relationship Id="rId5" Type="http://schemas.openxmlformats.org/officeDocument/2006/relationships/image" Target="../media/image18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8.png"/><Relationship Id="rId5" Type="http://schemas.openxmlformats.org/officeDocument/2006/relationships/image" Target="../media/image19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8.png"/><Relationship Id="rId5" Type="http://schemas.openxmlformats.org/officeDocument/2006/relationships/image" Target="../media/image20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8.png"/><Relationship Id="rId5" Type="http://schemas.openxmlformats.org/officeDocument/2006/relationships/image" Target="../media/image21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8.png"/><Relationship Id="rId5" Type="http://schemas.openxmlformats.org/officeDocument/2006/relationships/image" Target="../media/image22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8.png"/><Relationship Id="rId5" Type="http://schemas.openxmlformats.org/officeDocument/2006/relationships/image" Target="../media/image23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8.png"/><Relationship Id="rId5" Type="http://schemas.openxmlformats.org/officeDocument/2006/relationships/image" Target="../media/image6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8.png"/><Relationship Id="rId5" Type="http://schemas.openxmlformats.org/officeDocument/2006/relationships/image" Target="../media/image24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25.jpe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U puddinaghju di a scola materna di Pietralba."/>
          <p:cNvSpPr txBox="1"/>
          <p:nvPr>
            <p:ph type="ctrTitle"/>
          </p:nvPr>
        </p:nvSpPr>
        <p:spPr>
          <a:xfrm>
            <a:off x="4710848" y="757032"/>
            <a:ext cx="18225839" cy="1892925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U puddinaghju di a scola materna di Pietralba.</a:t>
            </a:r>
          </a:p>
        </p:txBody>
      </p:sp>
      <p:pic>
        <p:nvPicPr>
          <p:cNvPr id="120" name="IMG_9270.JPG" descr="IMG_927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55289" y="2808108"/>
            <a:ext cx="14336958" cy="10752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Class="entr" nodeType="afterEffect" presetSubtype="8" presetID="7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" grpId="1"/>
      <p:bldP build="whole" bldLvl="1" animBg="1" rev="0" advAuto="0" spid="120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Livellu: I maiò…"/>
          <p:cNvSpPr txBox="1"/>
          <p:nvPr>
            <p:ph type="title"/>
          </p:nvPr>
        </p:nvSpPr>
        <p:spPr>
          <a:xfrm>
            <a:off x="533327" y="7145908"/>
            <a:ext cx="9651036" cy="5652701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/>
          <a:p>
            <a:pPr defTabSz="759459">
              <a:defRPr sz="7636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pPr>
          </a:p>
          <a:p>
            <a:pPr defTabSz="759459">
              <a:defRPr sz="7636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pPr>
            <a:r>
              <a:t>Livellu: I maiò </a:t>
            </a:r>
          </a:p>
          <a:p>
            <a:pPr defTabSz="759459">
              <a:defRPr sz="7636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pPr>
            <a:r>
              <a:t>26 sculari</a:t>
            </a:r>
          </a:p>
          <a:p>
            <a:pPr defTabSz="759459">
              <a:defRPr sz="7636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pPr>
            <a:r>
              <a:t>Insignante: AUDE Pascal</a:t>
            </a:r>
          </a:p>
          <a:p>
            <a:pPr defTabSz="759459">
              <a:defRPr sz="7636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pPr>
          </a:p>
        </p:txBody>
      </p:sp>
      <p:grpSp>
        <p:nvGrpSpPr>
          <p:cNvPr id="125" name="Scola Materna bislingua di Pietralba ( ZEP Aiacciu)."/>
          <p:cNvGrpSpPr/>
          <p:nvPr/>
        </p:nvGrpSpPr>
        <p:grpSpPr>
          <a:xfrm>
            <a:off x="453325" y="1170675"/>
            <a:ext cx="23923908" cy="5703501"/>
            <a:chOff x="0" y="0"/>
            <a:chExt cx="23923907" cy="5703499"/>
          </a:xfrm>
        </p:grpSpPr>
        <p:sp>
          <p:nvSpPr>
            <p:cNvPr id="124" name="Scola Materna bislingua di Pietralba ( ZEP Aiacciu)."/>
            <p:cNvSpPr txBox="1"/>
            <p:nvPr/>
          </p:nvSpPr>
          <p:spPr>
            <a:xfrm>
              <a:off x="25400" y="25400"/>
              <a:ext cx="23873108" cy="5652700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/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</a:p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  <a:r>
                <a:t>Scola Materna bislingua di Pietralba ( ZEP Aiacciu).</a:t>
              </a:r>
            </a:p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</a:p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</a:p>
          </p:txBody>
        </p:sp>
        <p:pic>
          <p:nvPicPr>
            <p:cNvPr id="123" name="Scola Materna bislingua di Pietralba ( ZEP Aiacciu). Scola Materna bislingua di Pietralba ( ZEP Aiacciu)." descr="Scola Materna bislingua di Pietralba ( ZEP Aiacciu). Scola Materna bislingua di Pietralba ( ZEP Aiacciu)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3923908" cy="5703500"/>
            </a:xfrm>
            <a:prstGeom prst="rect">
              <a:avLst/>
            </a:prstGeom>
            <a:effectLst/>
          </p:spPr>
        </p:pic>
      </p:grpSp>
      <p:pic>
        <p:nvPicPr>
          <p:cNvPr id="126" name="Unknown.jpeg" descr="Unknown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614998" y="7308377"/>
            <a:ext cx="7430826" cy="5327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8" presetID="7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2" grpId="1"/>
      <p:bldP build="whole" bldLvl="1" animBg="1" rev="0" advAuto="0" spid="125" grpId="2"/>
      <p:bldP build="whole" bldLvl="1" animBg="1" rev="0" advAuto="0" spid="126" grpId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Ughjettivi"/>
          <p:cNvSpPr txBox="1"/>
          <p:nvPr>
            <p:ph type="title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Ughjettivi </a:t>
            </a:r>
          </a:p>
        </p:txBody>
      </p:sp>
      <p:grpSp>
        <p:nvGrpSpPr>
          <p:cNvPr id="131" name="Riduce u frazu alimentariu di a cantina."/>
          <p:cNvGrpSpPr/>
          <p:nvPr/>
        </p:nvGrpSpPr>
        <p:grpSpPr>
          <a:xfrm>
            <a:off x="3704317" y="11080438"/>
            <a:ext cx="18276639" cy="1943725"/>
            <a:chOff x="0" y="0"/>
            <a:chExt cx="18276637" cy="1943723"/>
          </a:xfrm>
        </p:grpSpPr>
        <p:sp>
          <p:nvSpPr>
            <p:cNvPr id="130" name="Riduce u frazu alimentariu di a cantina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Riduce u frazu alimentariu di a cantina.</a:t>
              </a:r>
            </a:p>
          </p:txBody>
        </p:sp>
        <p:pic>
          <p:nvPicPr>
            <p:cNvPr id="129" name="Riduce u frazu alimentariu di a cantina. Riduce u frazu alimentariu di a cantina." descr="Riduce u frazu alimentariu di a cantina. Riduce u frazu alimentariu di a cantina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132" name="gaspi1.jpg" descr="gaspi1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443415" y="3329773"/>
            <a:ext cx="11392123" cy="64023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Unknown.jpeg" descr="Unknown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75241" y="3345061"/>
            <a:ext cx="9444292" cy="62847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Class="entr" nodeType="afterEffect" presetSubtype="8" presetID="7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0"/>
                            </p:stCondLst>
                            <p:childTnLst>
                              <p:par>
                                <p:cTn id="15" presetClass="entr" nodeType="afterEffect" presetSubtype="8" presetID="7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2" grpId="2"/>
      <p:bldP build="whole" bldLvl="1" animBg="1" rev="0" advAuto="0" spid="133" grpId="3"/>
      <p:bldP build="whole" bldLvl="1" animBg="1" rev="0" advAuto="0" spid="13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Ughjettivi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Ughjettivi</a:t>
            </a:r>
          </a:p>
        </p:txBody>
      </p:sp>
      <p:grpSp>
        <p:nvGrpSpPr>
          <p:cNvPr id="138" name="Cambià i nostri mudeli di cunsumazioni"/>
          <p:cNvGrpSpPr/>
          <p:nvPr/>
        </p:nvGrpSpPr>
        <p:grpSpPr>
          <a:xfrm>
            <a:off x="3704317" y="11080438"/>
            <a:ext cx="18276639" cy="1943725"/>
            <a:chOff x="0" y="0"/>
            <a:chExt cx="18276637" cy="1943723"/>
          </a:xfrm>
        </p:grpSpPr>
        <p:sp>
          <p:nvSpPr>
            <p:cNvPr id="137" name="Cambià i nostri mudeli di cunsumazioni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Cambià i nostri mudeli di cunsumazioni</a:t>
              </a:r>
            </a:p>
          </p:txBody>
        </p:sp>
        <p:pic>
          <p:nvPicPr>
            <p:cNvPr id="136" name="Cambià i nostri mudeli di cunsumazioni Cambià i nostri mudeli di cunsumazioni" descr="Cambià i nostri mudeli di cunsumazioni Cambià i nostri mudeli di cunsumazioni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139" name="IMG_9100 3.JPG" descr="IMG_9100 3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011193" y="2833489"/>
            <a:ext cx="10732031" cy="80490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7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9" grpId="2"/>
      <p:bldP build="whole" bldLvl="1" animBg="1" rev="0" advAuto="0" spid="13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Ughjettivi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Ughjettivi</a:t>
            </a:r>
          </a:p>
        </p:txBody>
      </p:sp>
      <p:grpSp>
        <p:nvGrpSpPr>
          <p:cNvPr id="144" name="Fà di a scola un locu apertu à attività nant’à biodiversità."/>
          <p:cNvGrpSpPr/>
          <p:nvPr/>
        </p:nvGrpSpPr>
        <p:grpSpPr>
          <a:xfrm>
            <a:off x="3704317" y="11080438"/>
            <a:ext cx="18276639" cy="1943725"/>
            <a:chOff x="0" y="0"/>
            <a:chExt cx="18276637" cy="1943723"/>
          </a:xfrm>
        </p:grpSpPr>
        <p:sp>
          <p:nvSpPr>
            <p:cNvPr id="143" name="Fà di a scola un locu apertu à attività nant’à biodiversità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Fà di a scola un locu apertu à attività nant’à biodiversità.</a:t>
              </a:r>
            </a:p>
          </p:txBody>
        </p:sp>
        <p:pic>
          <p:nvPicPr>
            <p:cNvPr id="142" name="Fà di a scola un locu apertu à attività nant’à biodiversità. Fà di a scola un locu apertu à attività nant’à biodiversità." descr="Fà di a scola un locu apertu à attività nant’à biodiversità. Fà di a scola un locu apertu à attività nant’à biodiversità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145" name="presentation.mov" descr="presentation.mov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5873411" y="2937810"/>
            <a:ext cx="13938451" cy="78403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14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314"/>
                            </p:stCondLst>
                            <p:childTnLst>
                              <p:par>
                                <p:cTn id="8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0">
                <p:cTn id="12" fill="hold" display="0">
                  <p:stCondLst>
                    <p:cond delay="indefinite"/>
                  </p:stCondLst>
                </p:cTn>
                <p:tgtEl>
                  <p:spTgt spid="145"/>
                </p:tgtEl>
              </p:cMediaNode>
            </p:video>
            <p:seq concurrent="1" prevAc="none" nextAc="seek">
              <p:cTn id="13" evtFilter="cancelBubble" nodeType="interactiveSeq" restart="whenNotActive" fill="hold">
                <p:stCondLst>
                  <p:cond delay="0" evt="onClick">
                    <p:tgtEl>
                      <p:spTgt spid="14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45"/>
                  </p:tgtEl>
                </p:cond>
              </p:nextCondLst>
            </p:seq>
          </p:childTnLst>
        </p:cTn>
      </p:par>
    </p:tnLst>
    <p:bldLst>
      <p:bldP build="whole" bldLvl="1" animBg="1" rev="0" advAuto="0" spid="144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Ughjettivi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Ughjettivi</a:t>
            </a:r>
          </a:p>
        </p:txBody>
      </p:sp>
      <p:grpSp>
        <p:nvGrpSpPr>
          <p:cNvPr id="150" name="Luttà contra i nucivi è fertilizà l’ortu di manera biulògica è naturale."/>
          <p:cNvGrpSpPr/>
          <p:nvPr/>
        </p:nvGrpSpPr>
        <p:grpSpPr>
          <a:xfrm>
            <a:off x="3704317" y="11080438"/>
            <a:ext cx="18276639" cy="1943725"/>
            <a:chOff x="0" y="0"/>
            <a:chExt cx="18276637" cy="1943723"/>
          </a:xfrm>
        </p:grpSpPr>
        <p:sp>
          <p:nvSpPr>
            <p:cNvPr id="149" name="Luttà contra i nucivi è fertilizà l’ortu di manera biulògica è naturale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660400">
                <a:defRPr sz="664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Luttà contra i nucivi è fertilizà l’ortu di manera biulògica è naturale.</a:t>
              </a:r>
            </a:p>
          </p:txBody>
        </p:sp>
        <p:pic>
          <p:nvPicPr>
            <p:cNvPr id="148" name="Luttà contra i nucivi è fertilizà l’ortu di manera biulògica è naturale. Luttà contra i nucivi è fertilizà l’ortu di manera biulògica è naturale." descr="Luttà contra i nucivi è fertilizà l’ortu di manera biulògica è naturale. Luttà contra i nucivi è fertilizà l’ortu di manera biulògica è naturale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151" name="IMG_9269.JPG" descr="IMG_9269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41280" y="2989084"/>
            <a:ext cx="10139315" cy="76044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7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0" grpId="1"/>
      <p:bldP build="whole" bldLvl="1" animBg="1" rev="0" advAuto="0" spid="151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ruzzione: Ghjennaghju è 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2133959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Custruzzione: Ghjennaghju è Farraghju di u 2021</a:t>
            </a:r>
          </a:p>
        </p:txBody>
      </p:sp>
      <p:pic>
        <p:nvPicPr>
          <p:cNvPr id="154" name="IMG_8882.JPG" descr="IMG_888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59017" y="2933186"/>
            <a:ext cx="13815303" cy="103614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300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4" grpId="2"/>
      <p:bldP build="whole" bldLvl="1" animBg="1" rev="0" advAuto="0" spid="15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ruzzione: Ghjennaghju è 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2133959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Custruzzione: Ghjennaghju è Farraghju di u 2021</a:t>
            </a:r>
          </a:p>
        </p:txBody>
      </p:sp>
      <p:pic>
        <p:nvPicPr>
          <p:cNvPr id="157" name="IMG_8939.JPG" descr="IMG_8939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02391" y="2869899"/>
            <a:ext cx="14480491" cy="108603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3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ruzzione: Ghjennaghju è Farraghju di u 2021"/>
          <p:cNvSpPr txBox="1"/>
          <p:nvPr>
            <p:ph type="title" idx="4294967295"/>
          </p:nvPr>
        </p:nvSpPr>
        <p:spPr>
          <a:xfrm>
            <a:off x="3729717" y="558492"/>
            <a:ext cx="18225839" cy="2133959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Custruzzione: Ghjennaghju è Farraghju di u 2021</a:t>
            </a:r>
          </a:p>
        </p:txBody>
      </p:sp>
      <p:pic>
        <p:nvPicPr>
          <p:cNvPr id="160" name="IMG_8940.JPG" descr="IMG_8940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04701" y="2901984"/>
            <a:ext cx="13875871" cy="104069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3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ruzzione: Ghjennaghju è 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2133959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Custruzzione: Ghjennaghju è Farraghju di u 2021</a:t>
            </a:r>
          </a:p>
        </p:txBody>
      </p:sp>
      <p:pic>
        <p:nvPicPr>
          <p:cNvPr id="163" name="IMG_8948.JPG" descr="IMG_8948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37589" y="2707811"/>
            <a:ext cx="15410096" cy="115575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3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ruzzione: Ghjennaghju è 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2133959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Custruzzione: Ghjennaghju è Farraghju di u 2021</a:t>
            </a:r>
          </a:p>
        </p:txBody>
      </p:sp>
      <p:pic>
        <p:nvPicPr>
          <p:cNvPr id="166" name="IMG_9001.JPG" descr="IMG_900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80783" y="2869707"/>
            <a:ext cx="14350365" cy="107627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3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Custruzzione: Ghjennaghju è 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2133959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Custruzzione: Ghjennaghju è Farraghju di u 2021</a:t>
            </a:r>
          </a:p>
        </p:txBody>
      </p:sp>
      <p:pic>
        <p:nvPicPr>
          <p:cNvPr id="169" name="IMG_9005.JPG" descr="IMG_900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50948" y="2807086"/>
            <a:ext cx="14276454" cy="107073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3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ruzzione: Ghjennaghju è 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2133959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Custruzzione: Ghjennaghju è Farraghju di u 2021</a:t>
            </a:r>
          </a:p>
        </p:txBody>
      </p:sp>
      <p:pic>
        <p:nvPicPr>
          <p:cNvPr id="172" name="IMG_9006.JPG" descr="IMG_9006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75475" y="2757900"/>
            <a:ext cx="14734323" cy="110507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3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ruzzione: Ghjennaghju è 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2133959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Custruzzione: Ghjennaghju è Farraghju di u 2021</a:t>
            </a:r>
          </a:p>
        </p:txBody>
      </p:sp>
      <p:pic>
        <p:nvPicPr>
          <p:cNvPr id="175" name="IMG_9014.JPG" descr="IMG_901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74409" y="2963381"/>
            <a:ext cx="13635182" cy="102263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3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ruzzione: Ghjennaghju è Farraghju di u 2021"/>
          <p:cNvSpPr txBox="1"/>
          <p:nvPr>
            <p:ph type="title" idx="4294967295"/>
          </p:nvPr>
        </p:nvSpPr>
        <p:spPr>
          <a:xfrm>
            <a:off x="3729717" y="596592"/>
            <a:ext cx="18225839" cy="2133959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t"/>
          <a:lstStyle>
            <a:lvl1pPr>
              <a:defRPr sz="8300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Custruzzione: Ghjennaghju è Farraghju di u 2021</a:t>
            </a:r>
          </a:p>
        </p:txBody>
      </p:sp>
      <p:pic>
        <p:nvPicPr>
          <p:cNvPr id="178" name="IMG_9015.JPG" descr="IMG_901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56097" y="2939032"/>
            <a:ext cx="13773079" cy="103298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0" advTm="3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Marzu di u 2021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Marzu di u 2021</a:t>
            </a:r>
          </a:p>
        </p:txBody>
      </p:sp>
      <p:grpSp>
        <p:nvGrpSpPr>
          <p:cNvPr id="183" name="Arricata di e ghjalline"/>
          <p:cNvGrpSpPr/>
          <p:nvPr/>
        </p:nvGrpSpPr>
        <p:grpSpPr>
          <a:xfrm>
            <a:off x="3704317" y="11080438"/>
            <a:ext cx="18276639" cy="1943725"/>
            <a:chOff x="0" y="0"/>
            <a:chExt cx="18276637" cy="1943723"/>
          </a:xfrm>
        </p:grpSpPr>
        <p:sp>
          <p:nvSpPr>
            <p:cNvPr id="182" name="Arricata di e ghjalline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Arricata di e ghjalline</a:t>
              </a:r>
            </a:p>
          </p:txBody>
        </p:sp>
        <p:pic>
          <p:nvPicPr>
            <p:cNvPr id="181" name="Arricata di e ghjalline Arricata di e ghjalline" descr="Arricata di e ghjalline Arricata di e ghjalline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184" name="IMG_9088.JPG" descr="IMG_9088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236528" y="2599446"/>
            <a:ext cx="11212217" cy="84091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3" grpId="2"/>
      <p:bldP build="whole" bldLvl="1" animBg="1" rev="0" advAuto="0" spid="18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Marzu di u 2021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Marzu di u 2021</a:t>
            </a:r>
          </a:p>
        </p:txBody>
      </p:sp>
      <p:grpSp>
        <p:nvGrpSpPr>
          <p:cNvPr id="189" name="Arricata di e ghjalline"/>
          <p:cNvGrpSpPr/>
          <p:nvPr/>
        </p:nvGrpSpPr>
        <p:grpSpPr>
          <a:xfrm>
            <a:off x="3704317" y="11080438"/>
            <a:ext cx="18276639" cy="1943725"/>
            <a:chOff x="0" y="0"/>
            <a:chExt cx="18276637" cy="1943723"/>
          </a:xfrm>
        </p:grpSpPr>
        <p:sp>
          <p:nvSpPr>
            <p:cNvPr id="188" name="Arricata di e ghjalline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Arricata di e ghjalline</a:t>
              </a:r>
            </a:p>
          </p:txBody>
        </p:sp>
        <p:pic>
          <p:nvPicPr>
            <p:cNvPr id="187" name="Arricata di e ghjalline Arricata di e ghjalline" descr="Arricata di e ghjalline Arricata di e ghjalline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190" name="IMG_9089.JPG" descr="IMG_9089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820635" y="2665940"/>
            <a:ext cx="11001034" cy="82507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Marzu di u 2021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Marzu di u 2021</a:t>
            </a:r>
          </a:p>
        </p:txBody>
      </p:sp>
      <p:grpSp>
        <p:nvGrpSpPr>
          <p:cNvPr id="195" name="Scuperta di u pullinaghju"/>
          <p:cNvGrpSpPr/>
          <p:nvPr/>
        </p:nvGrpSpPr>
        <p:grpSpPr>
          <a:xfrm>
            <a:off x="3704317" y="11059395"/>
            <a:ext cx="18276639" cy="1943725"/>
            <a:chOff x="0" y="0"/>
            <a:chExt cx="18276637" cy="1943723"/>
          </a:xfrm>
        </p:grpSpPr>
        <p:sp>
          <p:nvSpPr>
            <p:cNvPr id="194" name="Scuperta di u pullinaghju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Scuperta di u pullinaghju</a:t>
              </a:r>
            </a:p>
          </p:txBody>
        </p:sp>
        <p:pic>
          <p:nvPicPr>
            <p:cNvPr id="193" name="Scuperta di u pullinaghju Scuperta di u pullinaghju" descr="Scuperta di u pullinaghju Scuperta di u pullinaghju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196" name="IMG_9076.JPG" descr="IMG_9076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49027" y="2660598"/>
            <a:ext cx="10987219" cy="82404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6" grpId="2"/>
      <p:bldP build="whole" bldLvl="1" animBg="1" rev="0" advAuto="0" spid="195" grpId="3"/>
      <p:bldP build="whole" bldLvl="1" animBg="1" rev="0" advAuto="0" spid="19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Marzu di u 2021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Marzu di u 2021</a:t>
            </a:r>
          </a:p>
        </p:txBody>
      </p:sp>
      <p:grpSp>
        <p:nvGrpSpPr>
          <p:cNvPr id="201" name="Scuperta di u pullinaghju"/>
          <p:cNvGrpSpPr/>
          <p:nvPr/>
        </p:nvGrpSpPr>
        <p:grpSpPr>
          <a:xfrm>
            <a:off x="3704317" y="11059395"/>
            <a:ext cx="18276639" cy="1943725"/>
            <a:chOff x="0" y="0"/>
            <a:chExt cx="18276637" cy="1943723"/>
          </a:xfrm>
        </p:grpSpPr>
        <p:sp>
          <p:nvSpPr>
            <p:cNvPr id="200" name="Scuperta di u pullinaghju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Scuperta di u pullinaghju</a:t>
              </a:r>
            </a:p>
          </p:txBody>
        </p:sp>
        <p:pic>
          <p:nvPicPr>
            <p:cNvPr id="199" name="Scuperta di u pullinaghju Scuperta di u pullinaghju" descr="Scuperta di u pullinaghju Scuperta di u pullinaghju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202" name="IMG_9131 2.JPG" descr="IMG_9131 2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58663" y="2194550"/>
            <a:ext cx="11767947" cy="88259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Marzu di u 2021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Marzu di u 2021</a:t>
            </a:r>
          </a:p>
        </p:txBody>
      </p:sp>
      <p:grpSp>
        <p:nvGrpSpPr>
          <p:cNvPr id="207" name="Scuperta di u pullinaghju"/>
          <p:cNvGrpSpPr/>
          <p:nvPr/>
        </p:nvGrpSpPr>
        <p:grpSpPr>
          <a:xfrm>
            <a:off x="3704317" y="11059395"/>
            <a:ext cx="18276639" cy="1943725"/>
            <a:chOff x="0" y="0"/>
            <a:chExt cx="18276637" cy="1943723"/>
          </a:xfrm>
        </p:grpSpPr>
        <p:sp>
          <p:nvSpPr>
            <p:cNvPr id="206" name="Scuperta di u pullinaghju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Scuperta di u pullinaghju</a:t>
              </a:r>
            </a:p>
          </p:txBody>
        </p:sp>
        <p:pic>
          <p:nvPicPr>
            <p:cNvPr id="205" name="Scuperta di u pullinaghju Scuperta di u pullinaghju" descr="Scuperta di u pullinaghju Scuperta di u pullinaghju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208" name="IMG_9134 2.JPG" descr="IMG_9134 2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075285" y="2532486"/>
            <a:ext cx="11328851" cy="84966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Marzu di u 2021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Marzu di u 2021</a:t>
            </a:r>
          </a:p>
        </p:txBody>
      </p:sp>
      <p:grpSp>
        <p:nvGrpSpPr>
          <p:cNvPr id="213" name="Primu rigalu."/>
          <p:cNvGrpSpPr/>
          <p:nvPr/>
        </p:nvGrpSpPr>
        <p:grpSpPr>
          <a:xfrm>
            <a:off x="3929797" y="10172742"/>
            <a:ext cx="18276639" cy="1943725"/>
            <a:chOff x="0" y="0"/>
            <a:chExt cx="18276637" cy="1943723"/>
          </a:xfrm>
        </p:grpSpPr>
        <p:sp>
          <p:nvSpPr>
            <p:cNvPr id="212" name="Primu rigalu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rmAutofit fontScale="100000" lnSpcReduction="0"/>
            </a:bodyPr>
            <a:lstStyle>
              <a:lvl1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Primu rigalu.</a:t>
              </a:r>
            </a:p>
          </p:txBody>
        </p:sp>
        <p:pic>
          <p:nvPicPr>
            <p:cNvPr id="211" name="Primu rigalu. Primu rigalu." descr="Primu rigalu. Primu rigalu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grpSp>
        <p:nvGrpSpPr>
          <p:cNvPr id="216" name="Galerie d’images"/>
          <p:cNvGrpSpPr/>
          <p:nvPr/>
        </p:nvGrpSpPr>
        <p:grpSpPr>
          <a:xfrm>
            <a:off x="4708659" y="2564446"/>
            <a:ext cx="16718915" cy="7622822"/>
            <a:chOff x="0" y="0"/>
            <a:chExt cx="16718914" cy="7622821"/>
          </a:xfrm>
        </p:grpSpPr>
        <p:pic>
          <p:nvPicPr>
            <p:cNvPr id="214" name="IMG_9240.JPG" descr="IMG_9240.JP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8031" r="0" b="8031"/>
            <a:stretch>
              <a:fillRect/>
            </a:stretch>
          </p:blipFill>
          <p:spPr>
            <a:xfrm>
              <a:off x="2819432" y="0"/>
              <a:ext cx="11080050" cy="69751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5" name="Légende"/>
            <p:cNvSpPr/>
            <p:nvPr/>
          </p:nvSpPr>
          <p:spPr>
            <a:xfrm>
              <a:off x="0" y="7051321"/>
              <a:ext cx="16718915" cy="5715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>
              <a:lvl1pPr>
                <a:defRPr sz="3000"/>
              </a:lvl1pPr>
            </a:lstStyle>
            <a:p>
              <a:pPr/>
              <a:r>
                <a:t>Légende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3" grpId="2"/>
      <p:bldP build="whole" bldLvl="1" animBg="1" rev="0" advAuto="0" spid="210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Aprile di u 2021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Aprile di u 2021</a:t>
            </a:r>
          </a:p>
        </p:txBody>
      </p:sp>
      <p:grpSp>
        <p:nvGrpSpPr>
          <p:cNvPr id="221" name="Scuperta di i primi ovi in la tiretta di u nidu."/>
          <p:cNvGrpSpPr/>
          <p:nvPr/>
        </p:nvGrpSpPr>
        <p:grpSpPr>
          <a:xfrm>
            <a:off x="3923754" y="10849192"/>
            <a:ext cx="18276639" cy="1943724"/>
            <a:chOff x="0" y="0"/>
            <a:chExt cx="18276637" cy="1943723"/>
          </a:xfrm>
        </p:grpSpPr>
        <p:sp>
          <p:nvSpPr>
            <p:cNvPr id="220" name="Scuperta di i primi ovi in la tiretta di u nidu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Scuperta di i primi ovi in la tiretta di u nidu.</a:t>
              </a:r>
            </a:p>
          </p:txBody>
        </p:sp>
        <p:pic>
          <p:nvPicPr>
            <p:cNvPr id="219" name="Scuperta di i primi ovi in la tiretta di u nidu. Scuperta di i primi ovi in la tiretta di u nidu." descr="Scuperta di i primi ovi in la tiretta di u nidu. Scuperta di i primi ovi in la tiretta di u nidu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222" name="IMG_9140 2.JPG" descr="IMG_9140 2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590928" y="2572344"/>
            <a:ext cx="10942291" cy="8206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1" grpId="1"/>
      <p:bldP build="whole" bldLvl="1" animBg="1" rev="0" advAuto="0" spid="218" grpId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Aprile di u 2021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Aprile di u 2021</a:t>
            </a:r>
          </a:p>
        </p:txBody>
      </p:sp>
      <p:grpSp>
        <p:nvGrpSpPr>
          <p:cNvPr id="227" name="Scuperta di i primi ovi in la tiretta di u nidu."/>
          <p:cNvGrpSpPr/>
          <p:nvPr/>
        </p:nvGrpSpPr>
        <p:grpSpPr>
          <a:xfrm>
            <a:off x="3923754" y="10849192"/>
            <a:ext cx="18276639" cy="1943724"/>
            <a:chOff x="0" y="0"/>
            <a:chExt cx="18276637" cy="1943723"/>
          </a:xfrm>
        </p:grpSpPr>
        <p:sp>
          <p:nvSpPr>
            <p:cNvPr id="226" name="Scuperta di i primi ovi in la tiretta di u nidu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Scuperta di i primi ovi in la tiretta di u nidu.</a:t>
              </a:r>
            </a:p>
          </p:txBody>
        </p:sp>
        <p:pic>
          <p:nvPicPr>
            <p:cNvPr id="225" name="Scuperta di i primi ovi in la tiretta di u nidu. Scuperta di i primi ovi in la tiretta di u nidu." descr="Scuperta di i primi ovi in la tiretta di u nidu. Scuperta di i primi ovi in la tiretta di u nidu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228" name="IMG_9100 3.JPG" descr="IMG_9100 3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570972" y="2557377"/>
            <a:ext cx="10982203" cy="82366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Aprile di u 2021"/>
          <p:cNvSpPr txBox="1"/>
          <p:nvPr>
            <p:ph type="title" idx="4294967295"/>
          </p:nvPr>
        </p:nvSpPr>
        <p:spPr>
          <a:xfrm>
            <a:off x="3729717" y="583892"/>
            <a:ext cx="18225839" cy="1892924"/>
          </a:xfrm>
          <a:prstGeom prst="rect">
            <a:avLst/>
          </a:prstGeom>
          <a:blipFill>
            <a:blip r:embed="rId2"/>
          </a:blipFill>
          <a:ln w="9525">
            <a:round/>
          </a:ln>
        </p:spPr>
        <p:txBody>
          <a:bodyPr anchor="b"/>
          <a:lstStyle>
            <a:lvl1pPr defTabSz="718184">
              <a:defRPr sz="7221">
                <a:solidFill>
                  <a:srgbClr val="000000"/>
                </a:solidFill>
                <a:latin typeface="SignPainter-HouseScript Semibold"/>
                <a:ea typeface="SignPainter-HouseScript Semibold"/>
                <a:cs typeface="SignPainter-HouseScript Semibold"/>
                <a:sym typeface="SignPainter-HouseScript Semibold"/>
              </a:defRPr>
            </a:lvl1pPr>
          </a:lstStyle>
          <a:p>
            <a:pPr/>
            <a:r>
              <a:t>Aprile di u 2021</a:t>
            </a:r>
          </a:p>
        </p:txBody>
      </p:sp>
      <p:grpSp>
        <p:nvGrpSpPr>
          <p:cNvPr id="233" name="Scuperta di i primi ovi in la tiretta di u nidu."/>
          <p:cNvGrpSpPr/>
          <p:nvPr/>
        </p:nvGrpSpPr>
        <p:grpSpPr>
          <a:xfrm>
            <a:off x="3923754" y="10849192"/>
            <a:ext cx="18276639" cy="1943724"/>
            <a:chOff x="0" y="0"/>
            <a:chExt cx="18276637" cy="1943723"/>
          </a:xfrm>
        </p:grpSpPr>
        <p:sp>
          <p:nvSpPr>
            <p:cNvPr id="232" name="Scuperta di i primi ovi in la tiretta di u nidu."/>
            <p:cNvSpPr txBox="1"/>
            <p:nvPr/>
          </p:nvSpPr>
          <p:spPr>
            <a:xfrm>
              <a:off x="25400" y="25400"/>
              <a:ext cx="18225838" cy="1892924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718184">
                <a:defRPr sz="7221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lvl1pPr>
            </a:lstStyle>
            <a:p>
              <a:pPr/>
              <a:r>
                <a:t>Scuperta di i primi ovi in la tiretta di u nidu.</a:t>
              </a:r>
            </a:p>
          </p:txBody>
        </p:sp>
        <p:pic>
          <p:nvPicPr>
            <p:cNvPr id="231" name="Scuperta di i primi ovi in la tiretta di u nidu. Scuperta di i primi ovi in la tiretta di u nidu." descr="Scuperta di i primi ovi in la tiretta di u nidu. Scuperta di i primi ovi in la tiretta di u nidu.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8276638" cy="1943724"/>
            </a:xfrm>
            <a:prstGeom prst="rect">
              <a:avLst/>
            </a:prstGeom>
            <a:effectLst/>
          </p:spPr>
        </p:pic>
      </p:grpSp>
      <p:pic>
        <p:nvPicPr>
          <p:cNvPr id="234" name="IMG_9145 2.JPG" descr="IMG_9145 2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76945" y="2833731"/>
            <a:ext cx="10731383" cy="8048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Ringraziemu i nostri cullaboratori :"/>
          <p:cNvGrpSpPr/>
          <p:nvPr/>
        </p:nvGrpSpPr>
        <p:grpSpPr>
          <a:xfrm>
            <a:off x="1021950" y="458627"/>
            <a:ext cx="22757285" cy="5666572"/>
            <a:chOff x="0" y="0"/>
            <a:chExt cx="22757283" cy="5666571"/>
          </a:xfrm>
        </p:grpSpPr>
        <p:sp>
          <p:nvSpPr>
            <p:cNvPr id="237" name="Ringraziemu i nostri cullaboratori :"/>
            <p:cNvSpPr txBox="1"/>
            <p:nvPr/>
          </p:nvSpPr>
          <p:spPr>
            <a:xfrm>
              <a:off x="25400" y="25400"/>
              <a:ext cx="22706484" cy="5615772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/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  <a:r>
                <a:t>Ringraziemu i nostri cullaboratori :</a:t>
              </a:r>
            </a:p>
            <a:p>
              <a:pPr>
                <a:defRPr sz="8300">
                  <a:solidFill>
                    <a:srgbClr val="000000"/>
                  </a:solidFill>
                  <a:latin typeface="SignPainter-HouseScript Semibold"/>
                  <a:ea typeface="SignPainter-HouseScript Semibold"/>
                  <a:cs typeface="SignPainter-HouseScript Semibold"/>
                  <a:sym typeface="SignPainter-HouseScript Semibold"/>
                </a:defRPr>
              </a:pPr>
            </a:p>
          </p:txBody>
        </p:sp>
        <p:pic>
          <p:nvPicPr>
            <p:cNvPr id="236" name="Ringraziemu i nostri cullaboratori : Ringraziemu i nostri cullaboratori :" descr="Ringraziemu i nostri cullaboratori : Ringraziemu i nostri cullaboratori :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2757284" cy="5666572"/>
            </a:xfrm>
            <a:prstGeom prst="rect">
              <a:avLst/>
            </a:prstGeom>
            <a:effectLst/>
          </p:spPr>
        </p:pic>
      </p:grpSp>
      <p:pic>
        <p:nvPicPr>
          <p:cNvPr id="239" name="Unknown.jpeg" descr="Unknown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109526" y="6735412"/>
            <a:ext cx="5570043" cy="557004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Unknown.png" descr="Unknown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51197" y="6699739"/>
            <a:ext cx="5666572" cy="56413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Unknown.png" descr="Unknow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92868" y="6746626"/>
            <a:ext cx="5666572" cy="56665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titre_1543774.png" descr="titre_1543774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971327" y="8421748"/>
            <a:ext cx="4871716" cy="18001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0" grpId="3"/>
      <p:bldP build="whole" bldLvl="1" animBg="1" rev="0" advAuto="0" spid="241" grpId="2"/>
      <p:bldP build="whole" bldLvl="1" animBg="1" rev="0" advAuto="0" spid="238" grpId="1"/>
      <p:bldP build="whole" bldLvl="1" animBg="1" rev="0" advAuto="0" spid="239" grpId="4"/>
      <p:bldP build="whole" bldLvl="1" animBg="1" rev="0" advAuto="0" spid="242" grpId="5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GraphPaper">
  <a:themeElements>
    <a:clrScheme name="GraphPaper">
      <a:dk1>
        <a:srgbClr val="008585"/>
      </a:dk1>
      <a:lt1>
        <a:srgbClr val="858585"/>
      </a:lt1>
      <a:dk2>
        <a:srgbClr val="5A554C"/>
      </a:dk2>
      <a:lt2>
        <a:srgbClr val="D8D7D7"/>
      </a:lt2>
      <a:accent1>
        <a:srgbClr val="3E93D7"/>
      </a:accent1>
      <a:accent2>
        <a:srgbClr val="67AB3C"/>
      </a:accent2>
      <a:accent3>
        <a:srgbClr val="D5A530"/>
      </a:accent3>
      <a:accent4>
        <a:srgbClr val="E17B2E"/>
      </a:accent4>
      <a:accent5>
        <a:srgbClr val="CC487C"/>
      </a:accent5>
      <a:accent6>
        <a:srgbClr val="4D45AC"/>
      </a:accent6>
      <a:hlink>
        <a:srgbClr val="0000FF"/>
      </a:hlink>
      <a:folHlink>
        <a:srgbClr val="FF00FF"/>
      </a:folHlink>
    </a:clrScheme>
    <a:fontScheme name="GraphPaper">
      <a:majorFont>
        <a:latin typeface="Marker Felt"/>
        <a:ea typeface="Marker Felt"/>
        <a:cs typeface="Marker Felt"/>
      </a:majorFont>
      <a:minorFont>
        <a:latin typeface="Marker Felt"/>
        <a:ea typeface="Marker Felt"/>
        <a:cs typeface="Marker Felt"/>
      </a:minorFont>
    </a:fontScheme>
    <a:fmtScheme name="Graph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313507"/>
            <a:satOff val="34334"/>
            <a:lumOff val="-8266"/>
            <a:alpha val="62000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5B1D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600" u="none" kumimoji="0" normalizeH="0">
            <a:ln>
              <a:noFill/>
            </a:ln>
            <a:solidFill>
              <a:srgbClr val="858585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phPaper">
  <a:themeElements>
    <a:clrScheme name="GraphPaper">
      <a:dk1>
        <a:srgbClr val="000000"/>
      </a:dk1>
      <a:lt1>
        <a:srgbClr val="FFFFFF"/>
      </a:lt1>
      <a:dk2>
        <a:srgbClr val="5A554C"/>
      </a:dk2>
      <a:lt2>
        <a:srgbClr val="D8D7D7"/>
      </a:lt2>
      <a:accent1>
        <a:srgbClr val="3E93D7"/>
      </a:accent1>
      <a:accent2>
        <a:srgbClr val="67AB3C"/>
      </a:accent2>
      <a:accent3>
        <a:srgbClr val="D5A530"/>
      </a:accent3>
      <a:accent4>
        <a:srgbClr val="E17B2E"/>
      </a:accent4>
      <a:accent5>
        <a:srgbClr val="CC487C"/>
      </a:accent5>
      <a:accent6>
        <a:srgbClr val="4D45AC"/>
      </a:accent6>
      <a:hlink>
        <a:srgbClr val="0000FF"/>
      </a:hlink>
      <a:folHlink>
        <a:srgbClr val="FF00FF"/>
      </a:folHlink>
    </a:clrScheme>
    <a:fontScheme name="GraphPaper">
      <a:majorFont>
        <a:latin typeface="Marker Felt"/>
        <a:ea typeface="Marker Felt"/>
        <a:cs typeface="Marker Felt"/>
      </a:majorFont>
      <a:minorFont>
        <a:latin typeface="Marker Felt"/>
        <a:ea typeface="Marker Felt"/>
        <a:cs typeface="Marker Felt"/>
      </a:minorFont>
    </a:fontScheme>
    <a:fmtScheme name="GraphPap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313507"/>
            <a:satOff val="34334"/>
            <a:lumOff val="-8266"/>
            <a:alpha val="62000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5B1D4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600" u="none" kumimoji="0" normalizeH="0">
            <a:ln>
              <a:noFill/>
            </a:ln>
            <a:solidFill>
              <a:srgbClr val="858585"/>
            </a:solidFill>
            <a:effectLst/>
            <a:uFillTx/>
            <a:latin typeface="+mn-lt"/>
            <a:ea typeface="+mn-ea"/>
            <a:cs typeface="+mn-cs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