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3" d="100"/>
          <a:sy n="53" d="100"/>
        </p:scale>
        <p:origin x="-912" y="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9458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3" name="72CDEDFE-A007-471D-9E16-ABB2D6D3D8B4-L0-001.png" descr="72CDEDFE-A007-471D-9E16-ABB2D6D3D8B4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0615" y="-663029"/>
            <a:ext cx="13646030" cy="1023452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5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3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55696" y="9170157"/>
            <a:ext cx="50491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EPS représentée par Mme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Verdeil</a:t>
            </a:r>
            <a:endParaRPr kumimoji="0" lang="fr-FR" sz="2400" b="1" i="0" u="none" strike="noStrike" cap="none" spc="0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FillTx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8134" y="4478418"/>
            <a:ext cx="3010144" cy="5350447"/>
          </a:xfrm>
          <a:prstGeom prst="rect">
            <a:avLst/>
          </a:prstGeom>
          <a:ln w="101600">
            <a:solidFill>
              <a:srgbClr val="01C7FC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7607" y="-21206"/>
            <a:ext cx="2619053" cy="4655294"/>
          </a:xfrm>
          <a:prstGeom prst="rect">
            <a:avLst/>
          </a:prstGeom>
          <a:ln w="88900">
            <a:solidFill>
              <a:srgbClr val="FEFB41"/>
            </a:solidFill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9856" y="-97654"/>
            <a:ext cx="7605739" cy="4280827"/>
          </a:xfrm>
          <a:prstGeom prst="rect">
            <a:avLst/>
          </a:prstGeom>
          <a:ln w="101600">
            <a:solidFill>
              <a:srgbClr val="52D6FC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b="2119"/>
          <a:stretch>
            <a:fillRect/>
          </a:stretch>
        </p:blipFill>
        <p:spPr>
          <a:xfrm>
            <a:off x="7509208" y="7416"/>
            <a:ext cx="2834717" cy="4931824"/>
          </a:xfrm>
          <a:prstGeom prst="rect">
            <a:avLst/>
          </a:prstGeom>
          <a:ln w="101600">
            <a:solidFill>
              <a:srgbClr val="96D35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62078" y="4226643"/>
            <a:ext cx="4182136" cy="5586356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</p:pic>
      <p:grpSp>
        <p:nvGrpSpPr>
          <p:cNvPr id="188" name="Image"/>
          <p:cNvGrpSpPr/>
          <p:nvPr/>
        </p:nvGrpSpPr>
        <p:grpSpPr>
          <a:xfrm>
            <a:off x="-263609" y="6175136"/>
            <a:ext cx="6300389" cy="3733359"/>
            <a:chOff x="0" y="0"/>
            <a:chExt cx="6300388" cy="3733358"/>
          </a:xfrm>
        </p:grpSpPr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6046389" cy="34031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Image" descr="Image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6300389" cy="3733359"/>
            </a:xfrm>
            <a:prstGeom prst="rect">
              <a:avLst/>
            </a:prstGeom>
            <a:effectLst/>
          </p:spPr>
        </p:pic>
      </p:grpSp>
      <p:grpSp>
        <p:nvGrpSpPr>
          <p:cNvPr id="191" name="Groupe"/>
          <p:cNvGrpSpPr/>
          <p:nvPr/>
        </p:nvGrpSpPr>
        <p:grpSpPr>
          <a:xfrm>
            <a:off x="-142561" y="2870213"/>
            <a:ext cx="6396825" cy="4520316"/>
            <a:chOff x="0" y="0"/>
            <a:chExt cx="6396823" cy="4520314"/>
          </a:xfrm>
        </p:grpSpPr>
        <p:pic>
          <p:nvPicPr>
            <p:cNvPr id="189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6200000">
              <a:off x="759994" y="-759995"/>
              <a:ext cx="4520315" cy="6040304"/>
            </a:xfrm>
            <a:prstGeom prst="rect">
              <a:avLst/>
            </a:prstGeom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90" name="Calicotome…"/>
            <p:cNvSpPr/>
            <p:nvPr/>
          </p:nvSpPr>
          <p:spPr>
            <a:xfrm>
              <a:off x="5126823" y="160216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Calicotome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Épineux </a:t>
              </a:r>
            </a:p>
          </p:txBody>
        </p:sp>
      </p:grpSp>
      <p:sp>
        <p:nvSpPr>
          <p:cNvPr id="192" name="Découvrir la flore  par la course d’orientation"/>
          <p:cNvSpPr/>
          <p:nvPr/>
        </p:nvSpPr>
        <p:spPr>
          <a:xfrm>
            <a:off x="4461342" y="-947122"/>
            <a:ext cx="4583758" cy="4581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0" h="21590" extrusionOk="0">
                <a:moveTo>
                  <a:pt x="3268" y="2"/>
                </a:moveTo>
                <a:cubicBezTo>
                  <a:pt x="3258" y="6"/>
                  <a:pt x="3250" y="16"/>
                  <a:pt x="3250" y="29"/>
                </a:cubicBezTo>
                <a:cubicBezTo>
                  <a:pt x="3235" y="229"/>
                  <a:pt x="3307" y="959"/>
                  <a:pt x="4633" y="2524"/>
                </a:cubicBezTo>
                <a:cubicBezTo>
                  <a:pt x="4643" y="2540"/>
                  <a:pt x="4627" y="2562"/>
                  <a:pt x="4611" y="2551"/>
                </a:cubicBezTo>
                <a:cubicBezTo>
                  <a:pt x="3633" y="1839"/>
                  <a:pt x="1772" y="376"/>
                  <a:pt x="1446" y="122"/>
                </a:cubicBezTo>
                <a:cubicBezTo>
                  <a:pt x="1425" y="106"/>
                  <a:pt x="1393" y="122"/>
                  <a:pt x="1393" y="149"/>
                </a:cubicBezTo>
                <a:cubicBezTo>
                  <a:pt x="1398" y="392"/>
                  <a:pt x="1587" y="1320"/>
                  <a:pt x="3901" y="2988"/>
                </a:cubicBezTo>
                <a:cubicBezTo>
                  <a:pt x="3917" y="2999"/>
                  <a:pt x="3902" y="3026"/>
                  <a:pt x="3886" y="3015"/>
                </a:cubicBezTo>
                <a:cubicBezTo>
                  <a:pt x="2756" y="2454"/>
                  <a:pt x="715" y="1563"/>
                  <a:pt x="257" y="1364"/>
                </a:cubicBezTo>
                <a:cubicBezTo>
                  <a:pt x="226" y="1353"/>
                  <a:pt x="199" y="1384"/>
                  <a:pt x="215" y="1411"/>
                </a:cubicBezTo>
                <a:cubicBezTo>
                  <a:pt x="393" y="1692"/>
                  <a:pt x="1120" y="2600"/>
                  <a:pt x="3466" y="3636"/>
                </a:cubicBezTo>
                <a:cubicBezTo>
                  <a:pt x="3481" y="3641"/>
                  <a:pt x="3475" y="3674"/>
                  <a:pt x="3454" y="3668"/>
                </a:cubicBezTo>
                <a:cubicBezTo>
                  <a:pt x="1492" y="3301"/>
                  <a:pt x="378" y="3053"/>
                  <a:pt x="78" y="2988"/>
                </a:cubicBezTo>
                <a:cubicBezTo>
                  <a:pt x="47" y="2983"/>
                  <a:pt x="26" y="3015"/>
                  <a:pt x="47" y="3042"/>
                </a:cubicBezTo>
                <a:cubicBezTo>
                  <a:pt x="215" y="3247"/>
                  <a:pt x="877" y="3841"/>
                  <a:pt x="3191" y="4397"/>
                </a:cubicBezTo>
                <a:cubicBezTo>
                  <a:pt x="3212" y="4402"/>
                  <a:pt x="3207" y="4434"/>
                  <a:pt x="3186" y="4429"/>
                </a:cubicBezTo>
                <a:cubicBezTo>
                  <a:pt x="1445" y="4294"/>
                  <a:pt x="462" y="4230"/>
                  <a:pt x="131" y="4208"/>
                </a:cubicBezTo>
                <a:cubicBezTo>
                  <a:pt x="94" y="4208"/>
                  <a:pt x="83" y="4251"/>
                  <a:pt x="109" y="4272"/>
                </a:cubicBezTo>
                <a:cubicBezTo>
                  <a:pt x="393" y="4450"/>
                  <a:pt x="1215" y="4910"/>
                  <a:pt x="2356" y="5148"/>
                </a:cubicBezTo>
                <a:cubicBezTo>
                  <a:pt x="2382" y="5153"/>
                  <a:pt x="2382" y="5191"/>
                  <a:pt x="2356" y="5197"/>
                </a:cubicBezTo>
                <a:cubicBezTo>
                  <a:pt x="1457" y="5445"/>
                  <a:pt x="1256" y="5811"/>
                  <a:pt x="1219" y="5909"/>
                </a:cubicBezTo>
                <a:cubicBezTo>
                  <a:pt x="1214" y="5919"/>
                  <a:pt x="1220" y="5935"/>
                  <a:pt x="1230" y="5946"/>
                </a:cubicBezTo>
                <a:cubicBezTo>
                  <a:pt x="1309" y="6005"/>
                  <a:pt x="1672" y="6243"/>
                  <a:pt x="2177" y="6314"/>
                </a:cubicBezTo>
                <a:cubicBezTo>
                  <a:pt x="2209" y="6319"/>
                  <a:pt x="2224" y="6357"/>
                  <a:pt x="2203" y="6384"/>
                </a:cubicBezTo>
                <a:cubicBezTo>
                  <a:pt x="1883" y="6784"/>
                  <a:pt x="2113" y="7470"/>
                  <a:pt x="2687" y="7626"/>
                </a:cubicBezTo>
                <a:cubicBezTo>
                  <a:pt x="2718" y="7631"/>
                  <a:pt x="2729" y="7668"/>
                  <a:pt x="2708" y="7695"/>
                </a:cubicBezTo>
                <a:cubicBezTo>
                  <a:pt x="2350" y="8149"/>
                  <a:pt x="2640" y="8900"/>
                  <a:pt x="3413" y="8895"/>
                </a:cubicBezTo>
                <a:cubicBezTo>
                  <a:pt x="3434" y="8895"/>
                  <a:pt x="3449" y="8911"/>
                  <a:pt x="3454" y="8927"/>
                </a:cubicBezTo>
                <a:cubicBezTo>
                  <a:pt x="3754" y="10120"/>
                  <a:pt x="5690" y="11308"/>
                  <a:pt x="5832" y="13030"/>
                </a:cubicBezTo>
                <a:cubicBezTo>
                  <a:pt x="5832" y="13057"/>
                  <a:pt x="5816" y="13083"/>
                  <a:pt x="5790" y="13094"/>
                </a:cubicBezTo>
                <a:cubicBezTo>
                  <a:pt x="2871" y="13915"/>
                  <a:pt x="-547" y="13024"/>
                  <a:pt x="121" y="14488"/>
                </a:cubicBezTo>
                <a:cubicBezTo>
                  <a:pt x="121" y="14488"/>
                  <a:pt x="199" y="14675"/>
                  <a:pt x="404" y="14854"/>
                </a:cubicBezTo>
                <a:cubicBezTo>
                  <a:pt x="435" y="14881"/>
                  <a:pt x="431" y="14930"/>
                  <a:pt x="394" y="14951"/>
                </a:cubicBezTo>
                <a:cubicBezTo>
                  <a:pt x="110" y="15086"/>
                  <a:pt x="-6" y="15685"/>
                  <a:pt x="284" y="15933"/>
                </a:cubicBezTo>
                <a:cubicBezTo>
                  <a:pt x="315" y="15960"/>
                  <a:pt x="309" y="16005"/>
                  <a:pt x="272" y="16026"/>
                </a:cubicBezTo>
                <a:cubicBezTo>
                  <a:pt x="-12" y="16210"/>
                  <a:pt x="-95" y="16593"/>
                  <a:pt x="126" y="17057"/>
                </a:cubicBezTo>
                <a:cubicBezTo>
                  <a:pt x="399" y="17629"/>
                  <a:pt x="1014" y="17559"/>
                  <a:pt x="1240" y="17511"/>
                </a:cubicBezTo>
                <a:cubicBezTo>
                  <a:pt x="1288" y="17500"/>
                  <a:pt x="1331" y="17522"/>
                  <a:pt x="1357" y="17565"/>
                </a:cubicBezTo>
                <a:cubicBezTo>
                  <a:pt x="1420" y="17678"/>
                  <a:pt x="1592" y="17893"/>
                  <a:pt x="2060" y="17985"/>
                </a:cubicBezTo>
                <a:cubicBezTo>
                  <a:pt x="2581" y="18087"/>
                  <a:pt x="2845" y="17915"/>
                  <a:pt x="2945" y="17823"/>
                </a:cubicBezTo>
                <a:cubicBezTo>
                  <a:pt x="2971" y="17801"/>
                  <a:pt x="3008" y="17807"/>
                  <a:pt x="3023" y="17840"/>
                </a:cubicBezTo>
                <a:cubicBezTo>
                  <a:pt x="3092" y="17964"/>
                  <a:pt x="3291" y="18217"/>
                  <a:pt x="3870" y="18228"/>
                </a:cubicBezTo>
                <a:cubicBezTo>
                  <a:pt x="4538" y="18239"/>
                  <a:pt x="6311" y="17484"/>
                  <a:pt x="7852" y="15481"/>
                </a:cubicBezTo>
                <a:cubicBezTo>
                  <a:pt x="7873" y="15449"/>
                  <a:pt x="7914" y="15437"/>
                  <a:pt x="7951" y="15447"/>
                </a:cubicBezTo>
                <a:cubicBezTo>
                  <a:pt x="9650" y="16014"/>
                  <a:pt x="9803" y="17445"/>
                  <a:pt x="12490" y="17656"/>
                </a:cubicBezTo>
                <a:cubicBezTo>
                  <a:pt x="12517" y="17656"/>
                  <a:pt x="12533" y="17678"/>
                  <a:pt x="12538" y="17705"/>
                </a:cubicBezTo>
                <a:cubicBezTo>
                  <a:pt x="12638" y="18374"/>
                  <a:pt x="13427" y="18957"/>
                  <a:pt x="14226" y="18795"/>
                </a:cubicBezTo>
                <a:cubicBezTo>
                  <a:pt x="14263" y="18789"/>
                  <a:pt x="14299" y="18828"/>
                  <a:pt x="14284" y="18866"/>
                </a:cubicBezTo>
                <a:cubicBezTo>
                  <a:pt x="14099" y="19449"/>
                  <a:pt x="14321" y="19956"/>
                  <a:pt x="14384" y="20080"/>
                </a:cubicBezTo>
                <a:cubicBezTo>
                  <a:pt x="14394" y="20096"/>
                  <a:pt x="14410" y="20108"/>
                  <a:pt x="14431" y="20102"/>
                </a:cubicBezTo>
                <a:cubicBezTo>
                  <a:pt x="14573" y="20064"/>
                  <a:pt x="15152" y="19869"/>
                  <a:pt x="15620" y="19281"/>
                </a:cubicBezTo>
                <a:cubicBezTo>
                  <a:pt x="15630" y="19264"/>
                  <a:pt x="15651" y="19276"/>
                  <a:pt x="15651" y="19297"/>
                </a:cubicBezTo>
                <a:cubicBezTo>
                  <a:pt x="15409" y="20771"/>
                  <a:pt x="15904" y="21290"/>
                  <a:pt x="16062" y="21420"/>
                </a:cubicBezTo>
                <a:cubicBezTo>
                  <a:pt x="16083" y="21436"/>
                  <a:pt x="16114" y="21425"/>
                  <a:pt x="16124" y="21398"/>
                </a:cubicBezTo>
                <a:cubicBezTo>
                  <a:pt x="16193" y="21182"/>
                  <a:pt x="16477" y="20340"/>
                  <a:pt x="16777" y="19535"/>
                </a:cubicBezTo>
                <a:cubicBezTo>
                  <a:pt x="16782" y="19514"/>
                  <a:pt x="16813" y="19524"/>
                  <a:pt x="16808" y="19540"/>
                </a:cubicBezTo>
                <a:cubicBezTo>
                  <a:pt x="16692" y="21063"/>
                  <a:pt x="17140" y="21485"/>
                  <a:pt x="17293" y="21582"/>
                </a:cubicBezTo>
                <a:cubicBezTo>
                  <a:pt x="17314" y="21598"/>
                  <a:pt x="17345" y="21587"/>
                  <a:pt x="17355" y="21555"/>
                </a:cubicBezTo>
                <a:lnTo>
                  <a:pt x="17871" y="19638"/>
                </a:lnTo>
                <a:cubicBezTo>
                  <a:pt x="17877" y="19622"/>
                  <a:pt x="17903" y="19622"/>
                  <a:pt x="17903" y="19638"/>
                </a:cubicBezTo>
                <a:cubicBezTo>
                  <a:pt x="18076" y="20362"/>
                  <a:pt x="18533" y="20923"/>
                  <a:pt x="18680" y="21096"/>
                </a:cubicBezTo>
                <a:cubicBezTo>
                  <a:pt x="18701" y="21118"/>
                  <a:pt x="18739" y="21111"/>
                  <a:pt x="18749" y="21079"/>
                </a:cubicBezTo>
                <a:cubicBezTo>
                  <a:pt x="18817" y="20863"/>
                  <a:pt x="19013" y="20140"/>
                  <a:pt x="18923" y="19368"/>
                </a:cubicBezTo>
                <a:cubicBezTo>
                  <a:pt x="18923" y="19352"/>
                  <a:pt x="18944" y="19340"/>
                  <a:pt x="18955" y="19357"/>
                </a:cubicBezTo>
                <a:cubicBezTo>
                  <a:pt x="19354" y="19875"/>
                  <a:pt x="19901" y="20173"/>
                  <a:pt x="20069" y="20259"/>
                </a:cubicBezTo>
                <a:cubicBezTo>
                  <a:pt x="20095" y="20270"/>
                  <a:pt x="20126" y="20252"/>
                  <a:pt x="20126" y="20225"/>
                </a:cubicBezTo>
                <a:cubicBezTo>
                  <a:pt x="20142" y="20015"/>
                  <a:pt x="20174" y="19287"/>
                  <a:pt x="19863" y="18726"/>
                </a:cubicBezTo>
                <a:cubicBezTo>
                  <a:pt x="19853" y="18709"/>
                  <a:pt x="19869" y="18693"/>
                  <a:pt x="19885" y="18699"/>
                </a:cubicBezTo>
                <a:cubicBezTo>
                  <a:pt x="20474" y="18931"/>
                  <a:pt x="20853" y="18952"/>
                  <a:pt x="21001" y="18947"/>
                </a:cubicBezTo>
                <a:cubicBezTo>
                  <a:pt x="21032" y="18947"/>
                  <a:pt x="21053" y="18909"/>
                  <a:pt x="21032" y="18882"/>
                </a:cubicBezTo>
                <a:cubicBezTo>
                  <a:pt x="20785" y="18548"/>
                  <a:pt x="19565" y="16878"/>
                  <a:pt x="18692" y="15685"/>
                </a:cubicBezTo>
                <a:cubicBezTo>
                  <a:pt x="18513" y="15442"/>
                  <a:pt x="18270" y="15259"/>
                  <a:pt x="17996" y="15146"/>
                </a:cubicBezTo>
                <a:cubicBezTo>
                  <a:pt x="17244" y="14843"/>
                  <a:pt x="15820" y="13889"/>
                  <a:pt x="14857" y="13214"/>
                </a:cubicBezTo>
                <a:cubicBezTo>
                  <a:pt x="14826" y="13192"/>
                  <a:pt x="14826" y="13148"/>
                  <a:pt x="14857" y="13126"/>
                </a:cubicBezTo>
                <a:cubicBezTo>
                  <a:pt x="16014" y="12197"/>
                  <a:pt x="16792" y="12047"/>
                  <a:pt x="16992" y="12014"/>
                </a:cubicBezTo>
                <a:cubicBezTo>
                  <a:pt x="17024" y="12009"/>
                  <a:pt x="17055" y="12025"/>
                  <a:pt x="17076" y="12046"/>
                </a:cubicBezTo>
                <a:lnTo>
                  <a:pt x="17219" y="12242"/>
                </a:lnTo>
                <a:cubicBezTo>
                  <a:pt x="17229" y="12258"/>
                  <a:pt x="17255" y="12251"/>
                  <a:pt x="17260" y="12235"/>
                </a:cubicBezTo>
                <a:cubicBezTo>
                  <a:pt x="17707" y="11091"/>
                  <a:pt x="16561" y="11216"/>
                  <a:pt x="16361" y="11248"/>
                </a:cubicBezTo>
                <a:cubicBezTo>
                  <a:pt x="16350" y="11248"/>
                  <a:pt x="16340" y="11237"/>
                  <a:pt x="16340" y="11226"/>
                </a:cubicBezTo>
                <a:cubicBezTo>
                  <a:pt x="16371" y="11118"/>
                  <a:pt x="16372" y="10746"/>
                  <a:pt x="14795" y="11005"/>
                </a:cubicBezTo>
                <a:cubicBezTo>
                  <a:pt x="14369" y="11076"/>
                  <a:pt x="13989" y="11086"/>
                  <a:pt x="13647" y="11064"/>
                </a:cubicBezTo>
                <a:cubicBezTo>
                  <a:pt x="13626" y="11064"/>
                  <a:pt x="13617" y="11049"/>
                  <a:pt x="13611" y="11027"/>
                </a:cubicBezTo>
                <a:cubicBezTo>
                  <a:pt x="13585" y="10828"/>
                  <a:pt x="13469" y="10573"/>
                  <a:pt x="13117" y="10357"/>
                </a:cubicBezTo>
                <a:cubicBezTo>
                  <a:pt x="12449" y="9953"/>
                  <a:pt x="10603" y="9655"/>
                  <a:pt x="9514" y="6000"/>
                </a:cubicBezTo>
                <a:cubicBezTo>
                  <a:pt x="9435" y="5730"/>
                  <a:pt x="9288" y="5487"/>
                  <a:pt x="9088" y="5293"/>
                </a:cubicBezTo>
                <a:cubicBezTo>
                  <a:pt x="6474" y="2755"/>
                  <a:pt x="3682" y="331"/>
                  <a:pt x="3303" y="7"/>
                </a:cubicBezTo>
                <a:cubicBezTo>
                  <a:pt x="3292" y="-1"/>
                  <a:pt x="3279" y="-2"/>
                  <a:pt x="3268" y="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Découvrir la flore  par la course d’orientation </a:t>
            </a:r>
          </a:p>
        </p:txBody>
      </p:sp>
      <p:sp>
        <p:nvSpPr>
          <p:cNvPr id="193" name="Violettes"/>
          <p:cNvSpPr txBox="1"/>
          <p:nvPr/>
        </p:nvSpPr>
        <p:spPr>
          <a:xfrm>
            <a:off x="6640509" y="7811285"/>
            <a:ext cx="242540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Violettes</a:t>
            </a:r>
          </a:p>
        </p:txBody>
      </p:sp>
      <p:sp>
        <p:nvSpPr>
          <p:cNvPr id="194" name="Ciste"/>
          <p:cNvSpPr txBox="1"/>
          <p:nvPr/>
        </p:nvSpPr>
        <p:spPr>
          <a:xfrm>
            <a:off x="8192648" y="3577872"/>
            <a:ext cx="1404518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Ciste</a:t>
            </a:r>
          </a:p>
        </p:txBody>
      </p:sp>
      <p:sp>
        <p:nvSpPr>
          <p:cNvPr id="195" name="Mimosa"/>
          <p:cNvSpPr/>
          <p:nvPr/>
        </p:nvSpPr>
        <p:spPr>
          <a:xfrm>
            <a:off x="9495149" y="4066602"/>
            <a:ext cx="3406515" cy="2127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72" extrusionOk="0">
                <a:moveTo>
                  <a:pt x="17660" y="0"/>
                </a:moveTo>
                <a:cubicBezTo>
                  <a:pt x="16161" y="0"/>
                  <a:pt x="15095" y="2389"/>
                  <a:pt x="14653" y="3076"/>
                </a:cubicBezTo>
                <a:cubicBezTo>
                  <a:pt x="14211" y="3763"/>
                  <a:pt x="13226" y="3304"/>
                  <a:pt x="11453" y="4942"/>
                </a:cubicBezTo>
                <a:cubicBezTo>
                  <a:pt x="8337" y="7822"/>
                  <a:pt x="5855" y="12099"/>
                  <a:pt x="5855" y="12099"/>
                </a:cubicBezTo>
                <a:lnTo>
                  <a:pt x="6716" y="12338"/>
                </a:lnTo>
                <a:lnTo>
                  <a:pt x="0" y="20619"/>
                </a:lnTo>
                <a:cubicBezTo>
                  <a:pt x="0" y="20619"/>
                  <a:pt x="1053" y="21600"/>
                  <a:pt x="2274" y="20291"/>
                </a:cubicBezTo>
                <a:cubicBezTo>
                  <a:pt x="3495" y="18982"/>
                  <a:pt x="7095" y="14302"/>
                  <a:pt x="8674" y="13320"/>
                </a:cubicBezTo>
                <a:cubicBezTo>
                  <a:pt x="9642" y="12718"/>
                  <a:pt x="9667" y="12962"/>
                  <a:pt x="10444" y="13241"/>
                </a:cubicBezTo>
                <a:cubicBezTo>
                  <a:pt x="10258" y="13715"/>
                  <a:pt x="10071" y="14364"/>
                  <a:pt x="10206" y="14795"/>
                </a:cubicBezTo>
                <a:cubicBezTo>
                  <a:pt x="10797" y="16683"/>
                  <a:pt x="11484" y="18103"/>
                  <a:pt x="11328" y="18259"/>
                </a:cubicBezTo>
                <a:cubicBezTo>
                  <a:pt x="11173" y="18415"/>
                  <a:pt x="10974" y="18511"/>
                  <a:pt x="10550" y="18440"/>
                </a:cubicBezTo>
                <a:cubicBezTo>
                  <a:pt x="10223" y="18386"/>
                  <a:pt x="10004" y="18647"/>
                  <a:pt x="9888" y="19267"/>
                </a:cubicBezTo>
                <a:cubicBezTo>
                  <a:pt x="10109" y="18885"/>
                  <a:pt x="10229" y="18887"/>
                  <a:pt x="10229" y="18887"/>
                </a:cubicBezTo>
                <a:cubicBezTo>
                  <a:pt x="10229" y="18887"/>
                  <a:pt x="10319" y="19265"/>
                  <a:pt x="10564" y="19128"/>
                </a:cubicBezTo>
                <a:cubicBezTo>
                  <a:pt x="10932" y="18921"/>
                  <a:pt x="11484" y="18775"/>
                  <a:pt x="11816" y="18829"/>
                </a:cubicBezTo>
                <a:cubicBezTo>
                  <a:pt x="12149" y="18883"/>
                  <a:pt x="12488" y="19086"/>
                  <a:pt x="12821" y="19070"/>
                </a:cubicBezTo>
                <a:cubicBezTo>
                  <a:pt x="13204" y="19052"/>
                  <a:pt x="13218" y="18868"/>
                  <a:pt x="13218" y="18868"/>
                </a:cubicBezTo>
                <a:cubicBezTo>
                  <a:pt x="13218" y="18868"/>
                  <a:pt x="13456" y="18755"/>
                  <a:pt x="13538" y="19186"/>
                </a:cubicBezTo>
                <a:cubicBezTo>
                  <a:pt x="13664" y="18805"/>
                  <a:pt x="13463" y="18314"/>
                  <a:pt x="13030" y="18409"/>
                </a:cubicBezTo>
                <a:cubicBezTo>
                  <a:pt x="12598" y="18504"/>
                  <a:pt x="11906" y="18401"/>
                  <a:pt x="11749" y="17986"/>
                </a:cubicBezTo>
                <a:cubicBezTo>
                  <a:pt x="11591" y="17572"/>
                  <a:pt x="10713" y="15126"/>
                  <a:pt x="10835" y="14401"/>
                </a:cubicBezTo>
                <a:cubicBezTo>
                  <a:pt x="10860" y="14253"/>
                  <a:pt x="11154" y="13838"/>
                  <a:pt x="11421" y="13485"/>
                </a:cubicBezTo>
                <a:cubicBezTo>
                  <a:pt x="11800" y="13546"/>
                  <a:pt x="12272" y="13593"/>
                  <a:pt x="12870" y="13606"/>
                </a:cubicBezTo>
                <a:cubicBezTo>
                  <a:pt x="12851" y="13975"/>
                  <a:pt x="12885" y="14459"/>
                  <a:pt x="13115" y="14850"/>
                </a:cubicBezTo>
                <a:cubicBezTo>
                  <a:pt x="14205" y="16710"/>
                  <a:pt x="15304" y="18123"/>
                  <a:pt x="15159" y="18267"/>
                </a:cubicBezTo>
                <a:cubicBezTo>
                  <a:pt x="15014" y="18412"/>
                  <a:pt x="14898" y="18511"/>
                  <a:pt x="14394" y="18422"/>
                </a:cubicBezTo>
                <a:cubicBezTo>
                  <a:pt x="14006" y="18354"/>
                  <a:pt x="13738" y="18610"/>
                  <a:pt x="13739" y="19207"/>
                </a:cubicBezTo>
                <a:cubicBezTo>
                  <a:pt x="13960" y="18753"/>
                  <a:pt x="14123" y="18750"/>
                  <a:pt x="14123" y="18750"/>
                </a:cubicBezTo>
                <a:cubicBezTo>
                  <a:pt x="14123" y="18750"/>
                  <a:pt x="14161" y="19173"/>
                  <a:pt x="14577" y="19073"/>
                </a:cubicBezTo>
                <a:cubicBezTo>
                  <a:pt x="14992" y="18973"/>
                  <a:pt x="15304" y="18785"/>
                  <a:pt x="15699" y="18853"/>
                </a:cubicBezTo>
                <a:cubicBezTo>
                  <a:pt x="16094" y="18920"/>
                  <a:pt x="16304" y="19023"/>
                  <a:pt x="16684" y="19023"/>
                </a:cubicBezTo>
                <a:cubicBezTo>
                  <a:pt x="17121" y="19023"/>
                  <a:pt x="17158" y="18850"/>
                  <a:pt x="17158" y="18850"/>
                </a:cubicBezTo>
                <a:cubicBezTo>
                  <a:pt x="17158" y="18850"/>
                  <a:pt x="17407" y="18751"/>
                  <a:pt x="17595" y="19173"/>
                </a:cubicBezTo>
                <a:cubicBezTo>
                  <a:pt x="17657" y="18808"/>
                  <a:pt x="17324" y="18337"/>
                  <a:pt x="16846" y="18409"/>
                </a:cubicBezTo>
                <a:cubicBezTo>
                  <a:pt x="16368" y="18481"/>
                  <a:pt x="15842" y="18433"/>
                  <a:pt x="15571" y="18023"/>
                </a:cubicBezTo>
                <a:cubicBezTo>
                  <a:pt x="15300" y="17614"/>
                  <a:pt x="13635" y="14601"/>
                  <a:pt x="13635" y="14336"/>
                </a:cubicBezTo>
                <a:cubicBezTo>
                  <a:pt x="13634" y="14206"/>
                  <a:pt x="13673" y="13879"/>
                  <a:pt x="13712" y="13577"/>
                </a:cubicBezTo>
                <a:cubicBezTo>
                  <a:pt x="17255" y="13119"/>
                  <a:pt x="18375" y="7547"/>
                  <a:pt x="18294" y="5727"/>
                </a:cubicBezTo>
                <a:cubicBezTo>
                  <a:pt x="18210" y="3829"/>
                  <a:pt x="19979" y="3010"/>
                  <a:pt x="19979" y="3010"/>
                </a:cubicBezTo>
                <a:cubicBezTo>
                  <a:pt x="19979" y="3010"/>
                  <a:pt x="20989" y="2780"/>
                  <a:pt x="21600" y="2617"/>
                </a:cubicBezTo>
                <a:cubicBezTo>
                  <a:pt x="21221" y="1929"/>
                  <a:pt x="19832" y="1504"/>
                  <a:pt x="19832" y="1504"/>
                </a:cubicBezTo>
                <a:cubicBezTo>
                  <a:pt x="19832" y="1504"/>
                  <a:pt x="19158" y="0"/>
                  <a:pt x="17660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Mimosa</a:t>
            </a:r>
          </a:p>
        </p:txBody>
      </p:sp>
      <p:sp>
        <p:nvSpPr>
          <p:cNvPr id="196" name="Aulnes, genévriers , chênes lièges"/>
          <p:cNvSpPr txBox="1"/>
          <p:nvPr/>
        </p:nvSpPr>
        <p:spPr>
          <a:xfrm>
            <a:off x="657940" y="1481255"/>
            <a:ext cx="504718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Aulnes, genévriers , chênes lièges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CE8D0AB6-9EA1-4B12-A9C7-0C13C7BA8B9E-L0-001.png" descr="CE8D0AB6-9EA1-4B12-A9C7-0C13C7BA8B9E-L0-001.png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95089">
            <a:off x="-292164" y="-660182"/>
            <a:ext cx="7569125" cy="10058787"/>
          </a:xfrm>
          <a:prstGeom prst="rect">
            <a:avLst/>
          </a:prstGeom>
          <a:ln w="127000">
            <a:solidFill>
              <a:srgbClr val="01C7FC"/>
            </a:solidFill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29490"/>
          <a:stretch>
            <a:fillRect/>
          </a:stretch>
        </p:blipFill>
        <p:spPr>
          <a:xfrm rot="21590193">
            <a:off x="3420747" y="6368794"/>
            <a:ext cx="9161285" cy="2985051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91387" y="-23300513"/>
            <a:ext cx="8509943" cy="11367294"/>
          </a:xfrm>
          <a:prstGeom prst="rect">
            <a:avLst/>
          </a:prstGeom>
          <a:ln w="76200">
            <a:solidFill>
              <a:srgbClr val="01C7FC"/>
            </a:solidFill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15041" y="2166484"/>
            <a:ext cx="6292367" cy="4719276"/>
          </a:xfrm>
          <a:prstGeom prst="rect">
            <a:avLst/>
          </a:prstGeom>
          <a:ln w="203200">
            <a:solidFill>
              <a:srgbClr val="01C7FC"/>
            </a:solidFill>
            <a:miter lim="400000"/>
          </a:ln>
        </p:spPr>
      </p:pic>
      <p:sp>
        <p:nvSpPr>
          <p:cNvPr id="202" name="Prendre conscience de la biodiversité, protéger le site…"/>
          <p:cNvSpPr/>
          <p:nvPr/>
        </p:nvSpPr>
        <p:spPr>
          <a:xfrm>
            <a:off x="4880965" y="3769"/>
            <a:ext cx="8157527" cy="2257633"/>
          </a:xfrm>
          <a:prstGeom prst="wedgeEllipseCallout">
            <a:avLst>
              <a:gd name="adj1" fmla="val -48443"/>
              <a:gd name="adj2" fmla="val 148332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Prendre conscience de la biodiversité, protéger le site</a:t>
            </a:r>
          </a:p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Susciter </a:t>
            </a:r>
            <a:r>
              <a:rPr u="sng">
                <a:hlinkClick r:id="" action="ppaction://hlinkshowjump?jump=nextslide"/>
              </a:rPr>
              <a:t>un</a:t>
            </a:r>
            <a:r>
              <a:t> comportement respectueux envers  la nature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2" dur="25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animBg="1" advAuto="0"/>
      <p:bldP spid="198" grpId="4" animBg="1" advAuto="0"/>
      <p:bldP spid="199" grpId="5" animBg="1" advAuto="0"/>
      <p:bldP spid="199" grpId="6" animBg="1" advAuto="0"/>
      <p:bldP spid="201" grpId="7" animBg="1" advAuto="0"/>
      <p:bldP spid="201" grpId="8" animBg="1" advAuto="0"/>
      <p:bldP spid="202" grpId="2" animBg="1" advAuto="0"/>
      <p:bldP spid="202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95281">
            <a:off x="-5692553" y="-100111"/>
            <a:ext cx="21402643" cy="9834912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</p:pic>
      <p:sp>
        <p:nvSpPr>
          <p:cNvPr id="6" name="Propreté des plages"/>
          <p:cNvSpPr txBox="1"/>
          <p:nvPr/>
        </p:nvSpPr>
        <p:spPr>
          <a:xfrm>
            <a:off x="2032595" y="8415123"/>
            <a:ext cx="8939610" cy="795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600">
                <a:solidFill>
                  <a:srgbClr val="FFFFFF"/>
                </a:solidFill>
              </a:defRPr>
            </a:lvl1pPr>
          </a:lstStyle>
          <a:p>
            <a:r>
              <a:rPr dirty="0"/>
              <a:t>Propreté des plages</a:t>
            </a:r>
          </a:p>
        </p:txBody>
      </p:sp>
      <p:sp>
        <p:nvSpPr>
          <p:cNvPr id="7" name="FIN"/>
          <p:cNvSpPr txBox="1"/>
          <p:nvPr/>
        </p:nvSpPr>
        <p:spPr>
          <a:xfrm>
            <a:off x="9810559" y="6273799"/>
            <a:ext cx="1562482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FF4015"/>
                </a:solidFill>
              </a:defRPr>
            </a:lvl1pPr>
          </a:lstStyle>
          <a:p>
            <a:r>
              <a:rPr dirty="0"/>
              <a:t>FIN</a:t>
            </a:r>
          </a:p>
        </p:txBody>
      </p:sp>
      <p:sp>
        <p:nvSpPr>
          <p:cNvPr id="8" name="Respect…"/>
          <p:cNvSpPr/>
          <p:nvPr/>
        </p:nvSpPr>
        <p:spPr>
          <a:xfrm rot="20689343">
            <a:off x="352285" y="225683"/>
            <a:ext cx="7360187" cy="5148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1" h="20478" extrusionOk="0">
                <a:moveTo>
                  <a:pt x="11734" y="3"/>
                </a:moveTo>
                <a:cubicBezTo>
                  <a:pt x="11436" y="-38"/>
                  <a:pt x="11152" y="276"/>
                  <a:pt x="11125" y="724"/>
                </a:cubicBezTo>
                <a:cubicBezTo>
                  <a:pt x="11027" y="2210"/>
                  <a:pt x="11677" y="4026"/>
                  <a:pt x="10485" y="4934"/>
                </a:cubicBezTo>
                <a:cubicBezTo>
                  <a:pt x="9221" y="5900"/>
                  <a:pt x="8906" y="7504"/>
                  <a:pt x="9551" y="8778"/>
                </a:cubicBezTo>
                <a:cubicBezTo>
                  <a:pt x="9582" y="8836"/>
                  <a:pt x="9560" y="8925"/>
                  <a:pt x="9514" y="8947"/>
                </a:cubicBezTo>
                <a:cubicBezTo>
                  <a:pt x="7373" y="10104"/>
                  <a:pt x="3983" y="2532"/>
                  <a:pt x="376" y="3520"/>
                </a:cubicBezTo>
                <a:cubicBezTo>
                  <a:pt x="236" y="3557"/>
                  <a:pt x="150" y="3769"/>
                  <a:pt x="206" y="3959"/>
                </a:cubicBezTo>
                <a:cubicBezTo>
                  <a:pt x="490" y="4948"/>
                  <a:pt x="1476" y="5704"/>
                  <a:pt x="1883" y="5982"/>
                </a:cubicBezTo>
                <a:cubicBezTo>
                  <a:pt x="1945" y="6026"/>
                  <a:pt x="1939" y="6149"/>
                  <a:pt x="1872" y="6179"/>
                </a:cubicBezTo>
                <a:cubicBezTo>
                  <a:pt x="1439" y="6384"/>
                  <a:pt x="386" y="6933"/>
                  <a:pt x="139" y="7636"/>
                </a:cubicBezTo>
                <a:cubicBezTo>
                  <a:pt x="-914" y="10623"/>
                  <a:pt x="4329" y="9678"/>
                  <a:pt x="5707" y="11720"/>
                </a:cubicBezTo>
                <a:cubicBezTo>
                  <a:pt x="5748" y="11786"/>
                  <a:pt x="5757" y="11882"/>
                  <a:pt x="5721" y="11963"/>
                </a:cubicBezTo>
                <a:cubicBezTo>
                  <a:pt x="5045" y="13456"/>
                  <a:pt x="4273" y="16759"/>
                  <a:pt x="5186" y="18845"/>
                </a:cubicBezTo>
                <a:cubicBezTo>
                  <a:pt x="6254" y="21283"/>
                  <a:pt x="5840" y="15566"/>
                  <a:pt x="8430" y="14226"/>
                </a:cubicBezTo>
                <a:cubicBezTo>
                  <a:pt x="9246" y="13808"/>
                  <a:pt x="9664" y="13031"/>
                  <a:pt x="9875" y="12299"/>
                </a:cubicBezTo>
                <a:cubicBezTo>
                  <a:pt x="9906" y="12204"/>
                  <a:pt x="9999" y="12213"/>
                  <a:pt x="10025" y="12315"/>
                </a:cubicBezTo>
                <a:cubicBezTo>
                  <a:pt x="10134" y="12798"/>
                  <a:pt x="10330" y="13405"/>
                  <a:pt x="10686" y="13976"/>
                </a:cubicBezTo>
                <a:cubicBezTo>
                  <a:pt x="10722" y="14035"/>
                  <a:pt x="10707" y="14131"/>
                  <a:pt x="10656" y="14152"/>
                </a:cubicBezTo>
                <a:cubicBezTo>
                  <a:pt x="10057" y="14438"/>
                  <a:pt x="9334" y="14950"/>
                  <a:pt x="8859" y="15887"/>
                </a:cubicBezTo>
                <a:cubicBezTo>
                  <a:pt x="8328" y="16926"/>
                  <a:pt x="8348" y="18032"/>
                  <a:pt x="9179" y="17710"/>
                </a:cubicBezTo>
                <a:cubicBezTo>
                  <a:pt x="9246" y="17681"/>
                  <a:pt x="9298" y="17783"/>
                  <a:pt x="9267" y="17871"/>
                </a:cubicBezTo>
                <a:cubicBezTo>
                  <a:pt x="8746" y="19247"/>
                  <a:pt x="9411" y="21562"/>
                  <a:pt x="10051" y="19900"/>
                </a:cubicBezTo>
                <a:cubicBezTo>
                  <a:pt x="10933" y="17623"/>
                  <a:pt x="12064" y="16423"/>
                  <a:pt x="12957" y="15793"/>
                </a:cubicBezTo>
                <a:cubicBezTo>
                  <a:pt x="13044" y="15727"/>
                  <a:pt x="13143" y="15705"/>
                  <a:pt x="13241" y="15727"/>
                </a:cubicBezTo>
                <a:cubicBezTo>
                  <a:pt x="13452" y="15771"/>
                  <a:pt x="13684" y="15799"/>
                  <a:pt x="13921" y="15807"/>
                </a:cubicBezTo>
                <a:cubicBezTo>
                  <a:pt x="14004" y="15814"/>
                  <a:pt x="14050" y="15945"/>
                  <a:pt x="13998" y="16040"/>
                </a:cubicBezTo>
                <a:cubicBezTo>
                  <a:pt x="13513" y="16941"/>
                  <a:pt x="13148" y="18063"/>
                  <a:pt x="14144" y="17587"/>
                </a:cubicBezTo>
                <a:cubicBezTo>
                  <a:pt x="14933" y="17206"/>
                  <a:pt x="15350" y="16489"/>
                  <a:pt x="15547" y="15866"/>
                </a:cubicBezTo>
                <a:cubicBezTo>
                  <a:pt x="15583" y="15756"/>
                  <a:pt x="15656" y="15675"/>
                  <a:pt x="15743" y="15660"/>
                </a:cubicBezTo>
                <a:cubicBezTo>
                  <a:pt x="18999" y="14965"/>
                  <a:pt x="20686" y="12086"/>
                  <a:pt x="20629" y="11208"/>
                </a:cubicBezTo>
                <a:cubicBezTo>
                  <a:pt x="20572" y="10351"/>
                  <a:pt x="18637" y="5989"/>
                  <a:pt x="15340" y="5220"/>
                </a:cubicBezTo>
                <a:cubicBezTo>
                  <a:pt x="15268" y="5205"/>
                  <a:pt x="15211" y="5133"/>
                  <a:pt x="15190" y="5030"/>
                </a:cubicBezTo>
                <a:cubicBezTo>
                  <a:pt x="14870" y="3346"/>
                  <a:pt x="14039" y="1097"/>
                  <a:pt x="11862" y="42"/>
                </a:cubicBezTo>
                <a:cubicBezTo>
                  <a:pt x="11819" y="21"/>
                  <a:pt x="11777" y="9"/>
                  <a:pt x="11734" y="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Respect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3200" dirty="0"/>
              <a:t>de   </a:t>
            </a:r>
            <a:r>
              <a:rPr sz="2500" dirty="0"/>
              <a:t>l’environnement</a:t>
            </a:r>
            <a:r>
              <a:rPr sz="1700" dirty="0"/>
              <a:t> </a:t>
            </a:r>
            <a:r>
              <a:rPr dirty="0"/>
              <a:t>  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3659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5" grpId="1" animBg="1" advAuto="0"/>
      <p:bldP spid="8" grpId="0" animBg="1" advAuto="0"/>
      <p:bldP spid="8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3" name="0BD5C0B1-7848-4ACD-8506-9CB487345F97-L0-001.png" descr="0BD5C0B1-7848-4ACD-8506-9CB487345F97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" y="-279400"/>
            <a:ext cx="13004800" cy="9753600"/>
          </a:xfrm>
          <a:prstGeom prst="rect">
            <a:avLst/>
          </a:prstGeom>
          <a:ln w="63500">
            <a:solidFill>
              <a:srgbClr val="76BB40"/>
            </a:solidFill>
            <a:miter lim="400000"/>
          </a:ln>
        </p:spPr>
      </p:pic>
      <p:pic>
        <p:nvPicPr>
          <p:cNvPr id="1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2786" y="2786428"/>
            <a:ext cx="3644600" cy="2728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76935" y="6273800"/>
            <a:ext cx="2152801" cy="2875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87558" y="44700"/>
            <a:ext cx="2649555" cy="198282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Vu le contexte sanitaire en 2020,21 certaines classes n’ont pu réaliser la sortie"/>
          <p:cNvSpPr txBox="1"/>
          <p:nvPr/>
        </p:nvSpPr>
        <p:spPr>
          <a:xfrm>
            <a:off x="-127210" y="8193070"/>
            <a:ext cx="11408087" cy="95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Vu le contexte sanitaire en 2020,21 certaines classes n’ont pu réaliser la sortie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1" name="D130CC59-D69C-4D85-BADE-50A193E4F34E-L0-001.png" descr="D130CC59-D69C-4D85-BADE-50A193E4F34E-L0-001.png"/>
          <p:cNvPicPr>
            <a:picLocks noChangeAspect="1"/>
          </p:cNvPicPr>
          <p:nvPr/>
        </p:nvPicPr>
        <p:blipFill>
          <a:blip r:embed="rId2">
            <a:extLst/>
          </a:blip>
          <a:srcRect r="12026"/>
          <a:stretch>
            <a:fillRect/>
          </a:stretch>
        </p:blipFill>
        <p:spPr>
          <a:xfrm rot="21562487">
            <a:off x="93860" y="-270274"/>
            <a:ext cx="13772865" cy="11741788"/>
          </a:xfrm>
          <a:prstGeom prst="rect">
            <a:avLst/>
          </a:prstGeom>
          <a:ln w="114300">
            <a:solidFill>
              <a:srgbClr val="96D35F"/>
            </a:solidFill>
            <a:miter lim="400000"/>
          </a:ln>
        </p:spPr>
      </p:pic>
      <p:sp>
        <p:nvSpPr>
          <p:cNvPr id="132" name="Fêtons la nature en pirogue."/>
          <p:cNvSpPr/>
          <p:nvPr/>
        </p:nvSpPr>
        <p:spPr>
          <a:xfrm>
            <a:off x="9673745" y="6477000"/>
            <a:ext cx="2822622" cy="3547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Fêtons la nature en pirogue.</a:t>
            </a:r>
          </a:p>
        </p:txBody>
      </p:sp>
      <p:sp>
        <p:nvSpPr>
          <p:cNvPr id="133" name="Thèmes"/>
          <p:cNvSpPr/>
          <p:nvPr/>
        </p:nvSpPr>
        <p:spPr>
          <a:xfrm>
            <a:off x="9168951" y="-164980"/>
            <a:ext cx="3832210" cy="3826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7" h="21568" extrusionOk="0">
                <a:moveTo>
                  <a:pt x="9496" y="0"/>
                </a:moveTo>
                <a:cubicBezTo>
                  <a:pt x="9451" y="0"/>
                  <a:pt x="9440" y="80"/>
                  <a:pt x="9485" y="86"/>
                </a:cubicBezTo>
                <a:cubicBezTo>
                  <a:pt x="10244" y="237"/>
                  <a:pt x="13119" y="378"/>
                  <a:pt x="13758" y="1230"/>
                </a:cubicBezTo>
                <a:cubicBezTo>
                  <a:pt x="14311" y="1963"/>
                  <a:pt x="11009" y="2372"/>
                  <a:pt x="8344" y="3505"/>
                </a:cubicBezTo>
                <a:cubicBezTo>
                  <a:pt x="5499" y="4718"/>
                  <a:pt x="4439" y="6939"/>
                  <a:pt x="5504" y="8303"/>
                </a:cubicBezTo>
                <a:cubicBezTo>
                  <a:pt x="6570" y="9668"/>
                  <a:pt x="12015" y="11545"/>
                  <a:pt x="11075" y="13416"/>
                </a:cubicBezTo>
                <a:cubicBezTo>
                  <a:pt x="10135" y="15287"/>
                  <a:pt x="6566" y="15729"/>
                  <a:pt x="3434" y="17923"/>
                </a:cubicBezTo>
                <a:cubicBezTo>
                  <a:pt x="302" y="20118"/>
                  <a:pt x="0" y="21568"/>
                  <a:pt x="0" y="21568"/>
                </a:cubicBezTo>
                <a:lnTo>
                  <a:pt x="12371" y="21568"/>
                </a:lnTo>
                <a:cubicBezTo>
                  <a:pt x="13215" y="20851"/>
                  <a:pt x="14849" y="19670"/>
                  <a:pt x="16317" y="18651"/>
                </a:cubicBezTo>
                <a:cubicBezTo>
                  <a:pt x="18523" y="17120"/>
                  <a:pt x="21600" y="14381"/>
                  <a:pt x="19353" y="12014"/>
                </a:cubicBezTo>
                <a:cubicBezTo>
                  <a:pt x="16035" y="8531"/>
                  <a:pt x="10018" y="7796"/>
                  <a:pt x="10566" y="6152"/>
                </a:cubicBezTo>
                <a:cubicBezTo>
                  <a:pt x="11114" y="4507"/>
                  <a:pt x="17457" y="3457"/>
                  <a:pt x="16397" y="1365"/>
                </a:cubicBezTo>
                <a:cubicBezTo>
                  <a:pt x="15683" y="-32"/>
                  <a:pt x="11024" y="0"/>
                  <a:pt x="9496" y="0"/>
                </a:cubicBezTo>
                <a:close/>
                <a:moveTo>
                  <a:pt x="8475" y="987"/>
                </a:moveTo>
                <a:cubicBezTo>
                  <a:pt x="8394" y="987"/>
                  <a:pt x="8329" y="1056"/>
                  <a:pt x="8329" y="1142"/>
                </a:cubicBezTo>
                <a:cubicBezTo>
                  <a:pt x="8329" y="1228"/>
                  <a:pt x="8394" y="1299"/>
                  <a:pt x="8475" y="1299"/>
                </a:cubicBezTo>
                <a:lnTo>
                  <a:pt x="11653" y="1299"/>
                </a:lnTo>
                <a:cubicBezTo>
                  <a:pt x="11733" y="1299"/>
                  <a:pt x="11797" y="1228"/>
                  <a:pt x="11797" y="1142"/>
                </a:cubicBezTo>
                <a:cubicBezTo>
                  <a:pt x="11797" y="1056"/>
                  <a:pt x="11733" y="987"/>
                  <a:pt x="11653" y="987"/>
                </a:cubicBezTo>
                <a:lnTo>
                  <a:pt x="8475" y="987"/>
                </a:lnTo>
                <a:close/>
                <a:moveTo>
                  <a:pt x="7595" y="1708"/>
                </a:moveTo>
                <a:cubicBezTo>
                  <a:pt x="7515" y="1708"/>
                  <a:pt x="7449" y="1779"/>
                  <a:pt x="7449" y="1865"/>
                </a:cubicBezTo>
                <a:cubicBezTo>
                  <a:pt x="7449" y="1951"/>
                  <a:pt x="7515" y="2022"/>
                  <a:pt x="7595" y="2022"/>
                </a:cubicBezTo>
                <a:lnTo>
                  <a:pt x="10773" y="2022"/>
                </a:lnTo>
                <a:cubicBezTo>
                  <a:pt x="10853" y="2022"/>
                  <a:pt x="10917" y="1951"/>
                  <a:pt x="10917" y="1865"/>
                </a:cubicBezTo>
                <a:cubicBezTo>
                  <a:pt x="10917" y="1779"/>
                  <a:pt x="10853" y="1708"/>
                  <a:pt x="10773" y="1708"/>
                </a:cubicBezTo>
                <a:lnTo>
                  <a:pt x="7595" y="1708"/>
                </a:lnTo>
                <a:close/>
                <a:moveTo>
                  <a:pt x="13677" y="5105"/>
                </a:moveTo>
                <a:cubicBezTo>
                  <a:pt x="13572" y="5105"/>
                  <a:pt x="13481" y="5197"/>
                  <a:pt x="13481" y="5316"/>
                </a:cubicBezTo>
                <a:cubicBezTo>
                  <a:pt x="13481" y="5435"/>
                  <a:pt x="13567" y="5527"/>
                  <a:pt x="13677" y="5527"/>
                </a:cubicBezTo>
                <a:lnTo>
                  <a:pt x="17488" y="5527"/>
                </a:lnTo>
                <a:cubicBezTo>
                  <a:pt x="17599" y="5527"/>
                  <a:pt x="17685" y="5435"/>
                  <a:pt x="17685" y="5316"/>
                </a:cubicBezTo>
                <a:cubicBezTo>
                  <a:pt x="17685" y="5197"/>
                  <a:pt x="17599" y="5105"/>
                  <a:pt x="17488" y="5105"/>
                </a:cubicBezTo>
                <a:lnTo>
                  <a:pt x="13677" y="5105"/>
                </a:lnTo>
                <a:close/>
                <a:moveTo>
                  <a:pt x="12507" y="6103"/>
                </a:moveTo>
                <a:cubicBezTo>
                  <a:pt x="12397" y="6103"/>
                  <a:pt x="12311" y="6195"/>
                  <a:pt x="12311" y="6313"/>
                </a:cubicBezTo>
                <a:cubicBezTo>
                  <a:pt x="12311" y="6432"/>
                  <a:pt x="12397" y="6524"/>
                  <a:pt x="12507" y="6524"/>
                </a:cubicBezTo>
                <a:lnTo>
                  <a:pt x="16317" y="6524"/>
                </a:lnTo>
                <a:cubicBezTo>
                  <a:pt x="16422" y="6524"/>
                  <a:pt x="16513" y="6427"/>
                  <a:pt x="16513" y="6313"/>
                </a:cubicBezTo>
                <a:cubicBezTo>
                  <a:pt x="16513" y="6195"/>
                  <a:pt x="16427" y="6103"/>
                  <a:pt x="16317" y="6103"/>
                </a:cubicBezTo>
                <a:lnTo>
                  <a:pt x="12507" y="6103"/>
                </a:lnTo>
                <a:close/>
                <a:moveTo>
                  <a:pt x="13657" y="7095"/>
                </a:moveTo>
                <a:cubicBezTo>
                  <a:pt x="13546" y="7095"/>
                  <a:pt x="13462" y="7187"/>
                  <a:pt x="13462" y="7306"/>
                </a:cubicBezTo>
                <a:cubicBezTo>
                  <a:pt x="13462" y="7425"/>
                  <a:pt x="13546" y="7517"/>
                  <a:pt x="13657" y="7517"/>
                </a:cubicBezTo>
                <a:lnTo>
                  <a:pt x="17468" y="7517"/>
                </a:lnTo>
                <a:cubicBezTo>
                  <a:pt x="17579" y="7517"/>
                  <a:pt x="17664" y="7425"/>
                  <a:pt x="17664" y="7306"/>
                </a:cubicBezTo>
                <a:cubicBezTo>
                  <a:pt x="17664" y="7187"/>
                  <a:pt x="17579" y="7095"/>
                  <a:pt x="17468" y="7095"/>
                </a:cubicBezTo>
                <a:lnTo>
                  <a:pt x="13657" y="7095"/>
                </a:lnTo>
                <a:close/>
                <a:moveTo>
                  <a:pt x="3786" y="11502"/>
                </a:moveTo>
                <a:cubicBezTo>
                  <a:pt x="3650" y="11502"/>
                  <a:pt x="3539" y="11619"/>
                  <a:pt x="3539" y="11765"/>
                </a:cubicBezTo>
                <a:cubicBezTo>
                  <a:pt x="3539" y="11910"/>
                  <a:pt x="3650" y="12029"/>
                  <a:pt x="3786" y="12029"/>
                </a:cubicBezTo>
                <a:lnTo>
                  <a:pt x="7595" y="12029"/>
                </a:lnTo>
                <a:cubicBezTo>
                  <a:pt x="7731" y="12029"/>
                  <a:pt x="7842" y="11910"/>
                  <a:pt x="7842" y="11765"/>
                </a:cubicBezTo>
                <a:cubicBezTo>
                  <a:pt x="7842" y="11619"/>
                  <a:pt x="7731" y="11502"/>
                  <a:pt x="7595" y="11502"/>
                </a:cubicBezTo>
                <a:lnTo>
                  <a:pt x="3786" y="11502"/>
                </a:lnTo>
                <a:close/>
                <a:moveTo>
                  <a:pt x="5193" y="12796"/>
                </a:moveTo>
                <a:cubicBezTo>
                  <a:pt x="5058" y="12796"/>
                  <a:pt x="4947" y="12913"/>
                  <a:pt x="4947" y="13059"/>
                </a:cubicBezTo>
                <a:cubicBezTo>
                  <a:pt x="4947" y="13204"/>
                  <a:pt x="5058" y="13323"/>
                  <a:pt x="5193" y="13323"/>
                </a:cubicBezTo>
                <a:lnTo>
                  <a:pt x="9003" y="13323"/>
                </a:lnTo>
                <a:cubicBezTo>
                  <a:pt x="9138" y="13323"/>
                  <a:pt x="9249" y="13204"/>
                  <a:pt x="9249" y="13059"/>
                </a:cubicBezTo>
                <a:cubicBezTo>
                  <a:pt x="9249" y="12913"/>
                  <a:pt x="9138" y="12796"/>
                  <a:pt x="9003" y="12796"/>
                </a:cubicBezTo>
                <a:lnTo>
                  <a:pt x="5193" y="12796"/>
                </a:lnTo>
                <a:close/>
                <a:moveTo>
                  <a:pt x="3871" y="14090"/>
                </a:moveTo>
                <a:cubicBezTo>
                  <a:pt x="3735" y="14090"/>
                  <a:pt x="3624" y="14207"/>
                  <a:pt x="3624" y="14353"/>
                </a:cubicBezTo>
                <a:cubicBezTo>
                  <a:pt x="3624" y="14498"/>
                  <a:pt x="3735" y="14617"/>
                  <a:pt x="3871" y="14617"/>
                </a:cubicBezTo>
                <a:lnTo>
                  <a:pt x="7682" y="14617"/>
                </a:lnTo>
                <a:cubicBezTo>
                  <a:pt x="7817" y="14617"/>
                  <a:pt x="7927" y="14498"/>
                  <a:pt x="7927" y="14353"/>
                </a:cubicBezTo>
                <a:cubicBezTo>
                  <a:pt x="7927" y="14207"/>
                  <a:pt x="7817" y="14090"/>
                  <a:pt x="7682" y="14090"/>
                </a:cubicBezTo>
                <a:lnTo>
                  <a:pt x="3871" y="1409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Thèmes </a:t>
            </a:r>
          </a:p>
        </p:txBody>
      </p:sp>
      <p:sp>
        <p:nvSpPr>
          <p:cNvPr id="134" name="Dessin"/>
          <p:cNvSpPr/>
          <p:nvPr/>
        </p:nvSpPr>
        <p:spPr>
          <a:xfrm>
            <a:off x="2419267" y="-1707502"/>
            <a:ext cx="1271" cy="1"/>
          </a:xfrm>
          <a:prstGeom prst="ellipse">
            <a:avLst/>
          </a:prstGeom>
          <a:ln w="25400" cap="rnd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457200">
              <a:defRPr sz="12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5" name="Préserver…"/>
          <p:cNvSpPr/>
          <p:nvPr/>
        </p:nvSpPr>
        <p:spPr>
          <a:xfrm>
            <a:off x="387149" y="7168300"/>
            <a:ext cx="2923810" cy="3674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Préserver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Mucchiatana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re"/>
          <p:cNvSpPr txBox="1">
            <a:spLocks noGrp="1"/>
          </p:cNvSpPr>
          <p:nvPr>
            <p:ph type="ctrTitle"/>
          </p:nvPr>
        </p:nvSpPr>
        <p:spPr>
          <a:xfrm>
            <a:off x="1270000" y="774700"/>
            <a:ext cx="10464800" cy="3302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78C35CB9-0780-44D9-8891-1E393B5A44F1-L0-001.png" descr="78C35CB9-0780-44D9-8891-1E393B5A44F1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530">
            <a:off x="-10092" y="-654428"/>
            <a:ext cx="14463750" cy="10847812"/>
          </a:xfrm>
          <a:prstGeom prst="rect">
            <a:avLst/>
          </a:prstGeom>
          <a:ln w="139700">
            <a:solidFill>
              <a:srgbClr val="FEFB41"/>
            </a:solidFill>
            <a:miter lim="400000"/>
          </a:ln>
        </p:spPr>
      </p:pic>
      <p:pic>
        <p:nvPicPr>
          <p:cNvPr id="140" name="00A6AEB9-334F-4859-99D1-7C7540A0A0A3-L0-001.jpeg" descr="00A6AEB9-334F-4859-99D1-7C7540A0A0A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3000" y="456781"/>
            <a:ext cx="3518115" cy="2627727"/>
          </a:xfrm>
          <a:prstGeom prst="rect">
            <a:avLst/>
          </a:prstGeom>
          <a:ln w="63500">
            <a:solidFill>
              <a:srgbClr val="FEFB41"/>
            </a:solidFill>
            <a:miter lim="400000"/>
          </a:ln>
        </p:spPr>
      </p:pic>
      <p:sp>
        <p:nvSpPr>
          <p:cNvPr id="141" name="Prise de décision  responsable décision"/>
          <p:cNvSpPr/>
          <p:nvPr/>
        </p:nvSpPr>
        <p:spPr>
          <a:xfrm>
            <a:off x="9990876" y="512673"/>
            <a:ext cx="2771104" cy="2515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507" extrusionOk="0">
                <a:moveTo>
                  <a:pt x="17425" y="7"/>
                </a:moveTo>
                <a:cubicBezTo>
                  <a:pt x="17393" y="-5"/>
                  <a:pt x="17362" y="-1"/>
                  <a:pt x="17335" y="22"/>
                </a:cubicBezTo>
                <a:cubicBezTo>
                  <a:pt x="17117" y="202"/>
                  <a:pt x="16574" y="1555"/>
                  <a:pt x="16569" y="2434"/>
                </a:cubicBezTo>
                <a:cubicBezTo>
                  <a:pt x="16563" y="2813"/>
                  <a:pt x="16629" y="3012"/>
                  <a:pt x="16640" y="3295"/>
                </a:cubicBezTo>
                <a:cubicBezTo>
                  <a:pt x="14938" y="3084"/>
                  <a:pt x="13404" y="4665"/>
                  <a:pt x="13404" y="4665"/>
                </a:cubicBezTo>
                <a:lnTo>
                  <a:pt x="13002" y="5742"/>
                </a:lnTo>
                <a:cubicBezTo>
                  <a:pt x="12996" y="5748"/>
                  <a:pt x="12990" y="5749"/>
                  <a:pt x="12985" y="5755"/>
                </a:cubicBezTo>
                <a:cubicBezTo>
                  <a:pt x="12245" y="6309"/>
                  <a:pt x="11370" y="6596"/>
                  <a:pt x="10473" y="6584"/>
                </a:cubicBezTo>
                <a:cubicBezTo>
                  <a:pt x="9809" y="6578"/>
                  <a:pt x="9027" y="6537"/>
                  <a:pt x="9027" y="6537"/>
                </a:cubicBezTo>
                <a:cubicBezTo>
                  <a:pt x="8592" y="6633"/>
                  <a:pt x="6297" y="5147"/>
                  <a:pt x="4399" y="5520"/>
                </a:cubicBezTo>
                <a:cubicBezTo>
                  <a:pt x="3404" y="5713"/>
                  <a:pt x="2267" y="6277"/>
                  <a:pt x="1576" y="7251"/>
                </a:cubicBezTo>
                <a:cubicBezTo>
                  <a:pt x="1239" y="7727"/>
                  <a:pt x="581" y="8888"/>
                  <a:pt x="598" y="10729"/>
                </a:cubicBezTo>
                <a:cubicBezTo>
                  <a:pt x="603" y="11475"/>
                  <a:pt x="788" y="11992"/>
                  <a:pt x="706" y="12738"/>
                </a:cubicBezTo>
                <a:cubicBezTo>
                  <a:pt x="668" y="13069"/>
                  <a:pt x="157" y="13056"/>
                  <a:pt x="157" y="13537"/>
                </a:cubicBezTo>
                <a:cubicBezTo>
                  <a:pt x="157" y="14018"/>
                  <a:pt x="243" y="14656"/>
                  <a:pt x="10" y="15131"/>
                </a:cubicBezTo>
                <a:cubicBezTo>
                  <a:pt x="-110" y="15324"/>
                  <a:pt x="973" y="14602"/>
                  <a:pt x="1092" y="13676"/>
                </a:cubicBezTo>
                <a:cubicBezTo>
                  <a:pt x="1206" y="12750"/>
                  <a:pt x="946" y="12877"/>
                  <a:pt x="946" y="12588"/>
                </a:cubicBezTo>
                <a:cubicBezTo>
                  <a:pt x="946" y="12341"/>
                  <a:pt x="945" y="10531"/>
                  <a:pt x="1174" y="9971"/>
                </a:cubicBezTo>
                <a:cubicBezTo>
                  <a:pt x="1418" y="11505"/>
                  <a:pt x="2055" y="11811"/>
                  <a:pt x="1898" y="12695"/>
                </a:cubicBezTo>
                <a:cubicBezTo>
                  <a:pt x="1724" y="13651"/>
                  <a:pt x="602" y="15240"/>
                  <a:pt x="717" y="15751"/>
                </a:cubicBezTo>
                <a:cubicBezTo>
                  <a:pt x="831" y="16263"/>
                  <a:pt x="956" y="19125"/>
                  <a:pt x="902" y="19733"/>
                </a:cubicBezTo>
                <a:cubicBezTo>
                  <a:pt x="842" y="20340"/>
                  <a:pt x="1554" y="20413"/>
                  <a:pt x="1554" y="20834"/>
                </a:cubicBezTo>
                <a:cubicBezTo>
                  <a:pt x="1554" y="21249"/>
                  <a:pt x="1794" y="21507"/>
                  <a:pt x="1794" y="21507"/>
                </a:cubicBezTo>
                <a:lnTo>
                  <a:pt x="3191" y="21507"/>
                </a:lnTo>
                <a:cubicBezTo>
                  <a:pt x="3191" y="21507"/>
                  <a:pt x="2902" y="20840"/>
                  <a:pt x="2788" y="20648"/>
                </a:cubicBezTo>
                <a:cubicBezTo>
                  <a:pt x="2674" y="20455"/>
                  <a:pt x="2244" y="20021"/>
                  <a:pt x="2244" y="19702"/>
                </a:cubicBezTo>
                <a:cubicBezTo>
                  <a:pt x="2244" y="19384"/>
                  <a:pt x="2179" y="18205"/>
                  <a:pt x="2190" y="17808"/>
                </a:cubicBezTo>
                <a:cubicBezTo>
                  <a:pt x="2201" y="17543"/>
                  <a:pt x="2147" y="16323"/>
                  <a:pt x="2348" y="16167"/>
                </a:cubicBezTo>
                <a:cubicBezTo>
                  <a:pt x="2353" y="16161"/>
                  <a:pt x="2369" y="16148"/>
                  <a:pt x="2380" y="16142"/>
                </a:cubicBezTo>
                <a:cubicBezTo>
                  <a:pt x="2804" y="17249"/>
                  <a:pt x="3740" y="19674"/>
                  <a:pt x="3767" y="20016"/>
                </a:cubicBezTo>
                <a:cubicBezTo>
                  <a:pt x="3794" y="20431"/>
                  <a:pt x="4517" y="20190"/>
                  <a:pt x="4556" y="20864"/>
                </a:cubicBezTo>
                <a:cubicBezTo>
                  <a:pt x="4566" y="21123"/>
                  <a:pt x="4975" y="21507"/>
                  <a:pt x="4975" y="21507"/>
                </a:cubicBezTo>
                <a:lnTo>
                  <a:pt x="6303" y="21507"/>
                </a:lnTo>
                <a:cubicBezTo>
                  <a:pt x="6090" y="21002"/>
                  <a:pt x="5970" y="20594"/>
                  <a:pt x="5692" y="20402"/>
                </a:cubicBezTo>
                <a:cubicBezTo>
                  <a:pt x="4550" y="19608"/>
                  <a:pt x="4224" y="17581"/>
                  <a:pt x="4137" y="16973"/>
                </a:cubicBezTo>
                <a:cubicBezTo>
                  <a:pt x="4050" y="16366"/>
                  <a:pt x="3702" y="16099"/>
                  <a:pt x="4311" y="14951"/>
                </a:cubicBezTo>
                <a:cubicBezTo>
                  <a:pt x="4556" y="14487"/>
                  <a:pt x="4687" y="13923"/>
                  <a:pt x="4861" y="13460"/>
                </a:cubicBezTo>
                <a:cubicBezTo>
                  <a:pt x="5014" y="13057"/>
                  <a:pt x="5219" y="12792"/>
                  <a:pt x="5371" y="12889"/>
                </a:cubicBezTo>
                <a:cubicBezTo>
                  <a:pt x="5659" y="13081"/>
                  <a:pt x="6035" y="13617"/>
                  <a:pt x="7166" y="13966"/>
                </a:cubicBezTo>
                <a:cubicBezTo>
                  <a:pt x="7797" y="14158"/>
                  <a:pt x="8809" y="14392"/>
                  <a:pt x="9897" y="14007"/>
                </a:cubicBezTo>
                <a:cubicBezTo>
                  <a:pt x="10430" y="13815"/>
                  <a:pt x="11103" y="13521"/>
                  <a:pt x="11294" y="13515"/>
                </a:cubicBezTo>
                <a:cubicBezTo>
                  <a:pt x="11386" y="13515"/>
                  <a:pt x="11462" y="13585"/>
                  <a:pt x="11484" y="13687"/>
                </a:cubicBezTo>
                <a:cubicBezTo>
                  <a:pt x="11750" y="15071"/>
                  <a:pt x="10592" y="19143"/>
                  <a:pt x="10478" y="19607"/>
                </a:cubicBezTo>
                <a:cubicBezTo>
                  <a:pt x="10342" y="20136"/>
                  <a:pt x="11164" y="19829"/>
                  <a:pt x="10930" y="20689"/>
                </a:cubicBezTo>
                <a:cubicBezTo>
                  <a:pt x="10843" y="21014"/>
                  <a:pt x="11326" y="21507"/>
                  <a:pt x="11326" y="21507"/>
                </a:cubicBezTo>
                <a:lnTo>
                  <a:pt x="12616" y="21507"/>
                </a:lnTo>
                <a:cubicBezTo>
                  <a:pt x="12605" y="20863"/>
                  <a:pt x="12333" y="20348"/>
                  <a:pt x="12131" y="20101"/>
                </a:cubicBezTo>
                <a:cubicBezTo>
                  <a:pt x="11680" y="19554"/>
                  <a:pt x="11849" y="18434"/>
                  <a:pt x="12121" y="17400"/>
                </a:cubicBezTo>
                <a:cubicBezTo>
                  <a:pt x="12121" y="17610"/>
                  <a:pt x="12126" y="17779"/>
                  <a:pt x="12137" y="17936"/>
                </a:cubicBezTo>
                <a:cubicBezTo>
                  <a:pt x="12164" y="18351"/>
                  <a:pt x="12501" y="19271"/>
                  <a:pt x="12386" y="19686"/>
                </a:cubicBezTo>
                <a:cubicBezTo>
                  <a:pt x="12272" y="20101"/>
                  <a:pt x="12822" y="20227"/>
                  <a:pt x="12789" y="20708"/>
                </a:cubicBezTo>
                <a:cubicBezTo>
                  <a:pt x="12756" y="21189"/>
                  <a:pt x="13148" y="21507"/>
                  <a:pt x="13148" y="21507"/>
                </a:cubicBezTo>
                <a:lnTo>
                  <a:pt x="14480" y="21501"/>
                </a:lnTo>
                <a:cubicBezTo>
                  <a:pt x="14480" y="21501"/>
                  <a:pt x="14192" y="20672"/>
                  <a:pt x="13991" y="20413"/>
                </a:cubicBezTo>
                <a:cubicBezTo>
                  <a:pt x="13789" y="20154"/>
                  <a:pt x="13426" y="19583"/>
                  <a:pt x="13404" y="18494"/>
                </a:cubicBezTo>
                <a:cubicBezTo>
                  <a:pt x="13393" y="17971"/>
                  <a:pt x="13360" y="15901"/>
                  <a:pt x="13501" y="15486"/>
                </a:cubicBezTo>
                <a:cubicBezTo>
                  <a:pt x="13643" y="15071"/>
                  <a:pt x="14013" y="13995"/>
                  <a:pt x="14138" y="13531"/>
                </a:cubicBezTo>
                <a:cubicBezTo>
                  <a:pt x="14307" y="12912"/>
                  <a:pt x="14889" y="12990"/>
                  <a:pt x="15629" y="11011"/>
                </a:cubicBezTo>
                <a:cubicBezTo>
                  <a:pt x="15841" y="10445"/>
                  <a:pt x="16101" y="9899"/>
                  <a:pt x="16460" y="9430"/>
                </a:cubicBezTo>
                <a:cubicBezTo>
                  <a:pt x="16873" y="8895"/>
                  <a:pt x="17043" y="8629"/>
                  <a:pt x="17043" y="8629"/>
                </a:cubicBezTo>
                <a:cubicBezTo>
                  <a:pt x="17043" y="8629"/>
                  <a:pt x="17335" y="9033"/>
                  <a:pt x="17688" y="9255"/>
                </a:cubicBezTo>
                <a:cubicBezTo>
                  <a:pt x="17949" y="9424"/>
                  <a:pt x="18669" y="9633"/>
                  <a:pt x="18973" y="9748"/>
                </a:cubicBezTo>
                <a:cubicBezTo>
                  <a:pt x="19109" y="9802"/>
                  <a:pt x="19217" y="9910"/>
                  <a:pt x="19282" y="10048"/>
                </a:cubicBezTo>
                <a:cubicBezTo>
                  <a:pt x="19592" y="10740"/>
                  <a:pt x="20039" y="10409"/>
                  <a:pt x="20039" y="10409"/>
                </a:cubicBezTo>
                <a:cubicBezTo>
                  <a:pt x="20039" y="10409"/>
                  <a:pt x="20326" y="10928"/>
                  <a:pt x="20810" y="10687"/>
                </a:cubicBezTo>
                <a:cubicBezTo>
                  <a:pt x="21300" y="10447"/>
                  <a:pt x="21349" y="9839"/>
                  <a:pt x="21408" y="9304"/>
                </a:cubicBezTo>
                <a:cubicBezTo>
                  <a:pt x="21490" y="8594"/>
                  <a:pt x="20898" y="8197"/>
                  <a:pt x="20615" y="7625"/>
                </a:cubicBezTo>
                <a:cubicBezTo>
                  <a:pt x="20408" y="7210"/>
                  <a:pt x="20321" y="6957"/>
                  <a:pt x="20212" y="6590"/>
                </a:cubicBezTo>
                <a:cubicBezTo>
                  <a:pt x="20103" y="6217"/>
                  <a:pt x="20006" y="6098"/>
                  <a:pt x="20142" y="5821"/>
                </a:cubicBezTo>
                <a:cubicBezTo>
                  <a:pt x="20278" y="5544"/>
                  <a:pt x="20217" y="5014"/>
                  <a:pt x="19320" y="4268"/>
                </a:cubicBezTo>
                <a:cubicBezTo>
                  <a:pt x="19227" y="4190"/>
                  <a:pt x="19131" y="4118"/>
                  <a:pt x="19033" y="4052"/>
                </a:cubicBezTo>
                <a:cubicBezTo>
                  <a:pt x="19484" y="3535"/>
                  <a:pt x="20017" y="2692"/>
                  <a:pt x="19848" y="1417"/>
                </a:cubicBezTo>
                <a:cubicBezTo>
                  <a:pt x="19647" y="-93"/>
                  <a:pt x="19174" y="-79"/>
                  <a:pt x="19028" y="251"/>
                </a:cubicBezTo>
                <a:cubicBezTo>
                  <a:pt x="18848" y="648"/>
                  <a:pt x="18602" y="1219"/>
                  <a:pt x="18395" y="2212"/>
                </a:cubicBezTo>
                <a:cubicBezTo>
                  <a:pt x="18308" y="2627"/>
                  <a:pt x="18184" y="3193"/>
                  <a:pt x="17923" y="3590"/>
                </a:cubicBezTo>
                <a:cubicBezTo>
                  <a:pt x="18059" y="3030"/>
                  <a:pt x="18097" y="2211"/>
                  <a:pt x="18037" y="1597"/>
                </a:cubicBezTo>
                <a:cubicBezTo>
                  <a:pt x="17975" y="966"/>
                  <a:pt x="17651" y="91"/>
                  <a:pt x="17425" y="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600"/>
              <a:t>Prise de décision  responsable</a:t>
            </a:r>
            <a:r>
              <a:t> décision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44" y="-34581"/>
            <a:ext cx="13028688" cy="977151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Ramer en équipe, avancer, en rythme, bien se diriger et observer  en gardant ses distances."/>
          <p:cNvSpPr txBox="1"/>
          <p:nvPr/>
        </p:nvSpPr>
        <p:spPr>
          <a:xfrm>
            <a:off x="303426" y="268200"/>
            <a:ext cx="12397948" cy="1456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/>
            </a:lvl1pPr>
          </a:lstStyle>
          <a:p>
            <a:r>
              <a:t>Ramer en équipe, avancer, en rythme, bien se diriger et observer  en gardant ses distances.</a:t>
            </a:r>
          </a:p>
        </p:txBody>
      </p:sp>
      <p:grpSp>
        <p:nvGrpSpPr>
          <p:cNvPr id="147" name="Image"/>
          <p:cNvGrpSpPr/>
          <p:nvPr/>
        </p:nvGrpSpPr>
        <p:grpSpPr>
          <a:xfrm>
            <a:off x="7669029" y="1809244"/>
            <a:ext cx="5175142" cy="4021057"/>
            <a:chOff x="0" y="0"/>
            <a:chExt cx="5175141" cy="4021056"/>
          </a:xfrm>
        </p:grpSpPr>
        <p:pic>
          <p:nvPicPr>
            <p:cNvPr id="14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4921142" cy="36908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5" name="Image" descr="Imag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75142" cy="402105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4" dur="2500" fill="hold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3" dur="1500" fill="hold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4" animBg="1" advAuto="0"/>
      <p:bldP spid="143" grpId="5" animBg="1" advAuto="0"/>
      <p:bldP spid="144" grpId="1" animBg="1" advAuto="0"/>
      <p:bldP spid="147" grpId="2" animBg="1" advAuto="0"/>
      <p:bldP spid="147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625" t="206"/>
          <a:stretch>
            <a:fillRect/>
          </a:stretch>
        </p:blipFill>
        <p:spPr>
          <a:xfrm>
            <a:off x="62439" y="-174824"/>
            <a:ext cx="4456560" cy="1010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5673" y="5776"/>
            <a:ext cx="8673099" cy="115909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Image"/>
          <p:cNvGrpSpPr/>
          <p:nvPr/>
        </p:nvGrpSpPr>
        <p:grpSpPr>
          <a:xfrm>
            <a:off x="5191710" y="5659585"/>
            <a:ext cx="7260835" cy="4273938"/>
            <a:chOff x="0" y="0"/>
            <a:chExt cx="7260834" cy="4273937"/>
          </a:xfrm>
        </p:grpSpPr>
        <p:pic>
          <p:nvPicPr>
            <p:cNvPr id="15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999" y="88900"/>
              <a:ext cx="7006836" cy="3943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1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7260836" cy="4273938"/>
            </a:xfrm>
            <a:prstGeom prst="rect">
              <a:avLst/>
            </a:prstGeom>
            <a:effectLst/>
          </p:spPr>
        </p:pic>
      </p:grpSp>
      <p:sp>
        <p:nvSpPr>
          <p:cNvPr id="154" name="Bruyère arborescente"/>
          <p:cNvSpPr txBox="1"/>
          <p:nvPr/>
        </p:nvSpPr>
        <p:spPr>
          <a:xfrm>
            <a:off x="2757548" y="308136"/>
            <a:ext cx="748970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Bruyère arborescente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orps"/>
          <p:cNvSpPr txBox="1">
            <a:spLocks noGrp="1"/>
          </p:cNvSpPr>
          <p:nvPr>
            <p:ph type="body" sz="quarter" idx="4294967295"/>
          </p:nvPr>
        </p:nvSpPr>
        <p:spPr>
          <a:xfrm>
            <a:off x="990600" y="4762500"/>
            <a:ext cx="10464800" cy="11303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3700"/>
            </a:pPr>
            <a:endParaRPr/>
          </a:p>
        </p:txBody>
      </p:sp>
      <p:pic>
        <p:nvPicPr>
          <p:cNvPr id="157" name="9CEE22D1-D396-4427-9F1E-54849AFFA788-L0-001.png" descr="9CEE22D1-D396-4427-9F1E-54849AFFA788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3937" y="-560337"/>
            <a:ext cx="9371034" cy="12494707"/>
          </a:xfrm>
          <a:prstGeom prst="rect">
            <a:avLst/>
          </a:prstGeom>
          <a:ln w="165100">
            <a:solidFill>
              <a:srgbClr val="72D84A"/>
            </a:solidFill>
            <a:miter lim="400000"/>
          </a:ln>
        </p:spPr>
      </p:pic>
      <p:pic>
        <p:nvPicPr>
          <p:cNvPr id="158" name="67A4C7D4-5E1A-4ED0-A886-4F1F30A7CD76-L0-001.png" descr="67A4C7D4-5E1A-4ED0-A886-4F1F30A7CD76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8692" y="74222"/>
            <a:ext cx="7203867" cy="9605156"/>
          </a:xfrm>
          <a:prstGeom prst="rect">
            <a:avLst/>
          </a:prstGeom>
          <a:ln w="177800">
            <a:solidFill>
              <a:srgbClr val="76BB40"/>
            </a:solidFill>
            <a:miter lim="400000"/>
          </a:ln>
        </p:spPr>
      </p:pic>
      <p:sp>
        <p:nvSpPr>
          <p:cNvPr id="159" name="Carte d’identité du site…"/>
          <p:cNvSpPr/>
          <p:nvPr/>
        </p:nvSpPr>
        <p:spPr>
          <a:xfrm>
            <a:off x="2809222" y="131477"/>
            <a:ext cx="4633768" cy="279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Carte d’identité du site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Conservatoire du littoral</a:t>
            </a:r>
          </a:p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Connaître,comprendre</a:t>
            </a:r>
          </a:p>
        </p:txBody>
      </p:sp>
      <p:sp>
        <p:nvSpPr>
          <p:cNvPr id="160" name="Biodiversité riche"/>
          <p:cNvSpPr txBox="1"/>
          <p:nvPr/>
        </p:nvSpPr>
        <p:spPr>
          <a:xfrm>
            <a:off x="8415126" y="6639397"/>
            <a:ext cx="2647799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Biodiversité riche</a:t>
            </a:r>
          </a:p>
        </p:txBody>
      </p:sp>
      <p:sp>
        <p:nvSpPr>
          <p:cNvPr id="161" name="Parcours d’orientation,randonnée"/>
          <p:cNvSpPr txBox="1"/>
          <p:nvPr/>
        </p:nvSpPr>
        <p:spPr>
          <a:xfrm>
            <a:off x="7601717" y="9195093"/>
            <a:ext cx="5087418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Parcours d’orientation,randonnée </a:t>
            </a:r>
          </a:p>
        </p:txBody>
      </p:sp>
      <p:sp>
        <p:nvSpPr>
          <p:cNvPr id="162" name="Protection des espèces"/>
          <p:cNvSpPr txBox="1"/>
          <p:nvPr/>
        </p:nvSpPr>
        <p:spPr>
          <a:xfrm>
            <a:off x="8030875" y="3554844"/>
            <a:ext cx="361950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Protection des espèces </a:t>
            </a:r>
          </a:p>
        </p:txBody>
      </p:sp>
      <p:sp>
        <p:nvSpPr>
          <p:cNvPr id="163" name="Forêt d’eucalyptus"/>
          <p:cNvSpPr txBox="1"/>
          <p:nvPr/>
        </p:nvSpPr>
        <p:spPr>
          <a:xfrm>
            <a:off x="8780582" y="2023353"/>
            <a:ext cx="2120087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Forêt d’eucalyptus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B954538E-2BE1-485B-8E43-33AB65AEDF6F-L0-001.png" descr="B954538E-2BE1-485B-8E43-33AB65AEDF6F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8401" y="-605879"/>
            <a:ext cx="7590166" cy="10120223"/>
          </a:xfrm>
          <a:prstGeom prst="rect">
            <a:avLst/>
          </a:prstGeom>
          <a:ln w="114300">
            <a:solidFill>
              <a:srgbClr val="FFFFFF"/>
            </a:solidFill>
            <a:miter lim="400000"/>
          </a:ln>
        </p:spPr>
      </p:pic>
      <p:pic>
        <p:nvPicPr>
          <p:cNvPr id="168" name="422CDA55-CDAE-4AE6-A738-46D847480184-L0-001.jpeg" descr="422CDA55-CDAE-4AE6-A738-46D847480184-L0-001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0610" y="-368556"/>
            <a:ext cx="7550535" cy="10058912"/>
          </a:xfrm>
          <a:prstGeom prst="rect">
            <a:avLst/>
          </a:prstGeom>
          <a:effectLst>
            <a:reflection stA="0" endPos="40000" dir="5400000" sy="-100000" algn="bl" rotWithShape="0"/>
          </a:effectLst>
        </p:spPr>
      </p:pic>
      <p:sp>
        <p:nvSpPr>
          <p:cNvPr id="169" name="Mucchiatana…"/>
          <p:cNvSpPr/>
          <p:nvPr/>
        </p:nvSpPr>
        <p:spPr>
          <a:xfrm>
            <a:off x="6392036" y="-278078"/>
            <a:ext cx="5480980" cy="2535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509" extrusionOk="0">
                <a:moveTo>
                  <a:pt x="9291" y="4"/>
                </a:moveTo>
                <a:cubicBezTo>
                  <a:pt x="5748" y="125"/>
                  <a:pt x="2291" y="3277"/>
                  <a:pt x="1413" y="7979"/>
                </a:cubicBezTo>
                <a:cubicBezTo>
                  <a:pt x="995" y="10218"/>
                  <a:pt x="156" y="9772"/>
                  <a:pt x="18" y="10328"/>
                </a:cubicBezTo>
                <a:cubicBezTo>
                  <a:pt x="-74" y="10700"/>
                  <a:pt x="108" y="13689"/>
                  <a:pt x="2275" y="15624"/>
                </a:cubicBezTo>
                <a:cubicBezTo>
                  <a:pt x="1960" y="16472"/>
                  <a:pt x="1740" y="17878"/>
                  <a:pt x="1917" y="19317"/>
                </a:cubicBezTo>
                <a:cubicBezTo>
                  <a:pt x="2074" y="20589"/>
                  <a:pt x="2888" y="20213"/>
                  <a:pt x="2888" y="20213"/>
                </a:cubicBezTo>
                <a:cubicBezTo>
                  <a:pt x="2888" y="20213"/>
                  <a:pt x="2997" y="20708"/>
                  <a:pt x="2890" y="21267"/>
                </a:cubicBezTo>
                <a:cubicBezTo>
                  <a:pt x="3488" y="21013"/>
                  <a:pt x="3605" y="20440"/>
                  <a:pt x="3605" y="20440"/>
                </a:cubicBezTo>
                <a:cubicBezTo>
                  <a:pt x="3605" y="20440"/>
                  <a:pt x="3735" y="20914"/>
                  <a:pt x="3686" y="21509"/>
                </a:cubicBezTo>
                <a:cubicBezTo>
                  <a:pt x="4105" y="21262"/>
                  <a:pt x="4258" y="20568"/>
                  <a:pt x="4258" y="20568"/>
                </a:cubicBezTo>
                <a:cubicBezTo>
                  <a:pt x="4258" y="20568"/>
                  <a:pt x="4369" y="20801"/>
                  <a:pt x="4418" y="21282"/>
                </a:cubicBezTo>
                <a:cubicBezTo>
                  <a:pt x="5065" y="20423"/>
                  <a:pt x="4957" y="18050"/>
                  <a:pt x="4890" y="17179"/>
                </a:cubicBezTo>
                <a:cubicBezTo>
                  <a:pt x="5864" y="18026"/>
                  <a:pt x="7546" y="18903"/>
                  <a:pt x="10332" y="18903"/>
                </a:cubicBezTo>
                <a:cubicBezTo>
                  <a:pt x="12721" y="18903"/>
                  <a:pt x="14246" y="17633"/>
                  <a:pt x="15020" y="16744"/>
                </a:cubicBezTo>
                <a:cubicBezTo>
                  <a:pt x="15402" y="17969"/>
                  <a:pt x="15965" y="19639"/>
                  <a:pt x="16411" y="20415"/>
                </a:cubicBezTo>
                <a:cubicBezTo>
                  <a:pt x="16807" y="21103"/>
                  <a:pt x="18017" y="21012"/>
                  <a:pt x="17983" y="20118"/>
                </a:cubicBezTo>
                <a:cubicBezTo>
                  <a:pt x="17983" y="20118"/>
                  <a:pt x="18259" y="20228"/>
                  <a:pt x="18565" y="20872"/>
                </a:cubicBezTo>
                <a:cubicBezTo>
                  <a:pt x="18579" y="20716"/>
                  <a:pt x="18581" y="20011"/>
                  <a:pt x="18423" y="19606"/>
                </a:cubicBezTo>
                <a:cubicBezTo>
                  <a:pt x="18669" y="18060"/>
                  <a:pt x="17653" y="18136"/>
                  <a:pt x="17217" y="17641"/>
                </a:cubicBezTo>
                <a:cubicBezTo>
                  <a:pt x="16780" y="17143"/>
                  <a:pt x="16869" y="15701"/>
                  <a:pt x="16610" y="13271"/>
                </a:cubicBezTo>
                <a:cubicBezTo>
                  <a:pt x="16584" y="13027"/>
                  <a:pt x="16545" y="12807"/>
                  <a:pt x="16495" y="12605"/>
                </a:cubicBezTo>
                <a:cubicBezTo>
                  <a:pt x="16511" y="12570"/>
                  <a:pt x="16525" y="12537"/>
                  <a:pt x="16539" y="12502"/>
                </a:cubicBezTo>
                <a:cubicBezTo>
                  <a:pt x="18410" y="11464"/>
                  <a:pt x="20276" y="10554"/>
                  <a:pt x="20836" y="7737"/>
                </a:cubicBezTo>
                <a:lnTo>
                  <a:pt x="21359" y="7763"/>
                </a:lnTo>
                <a:cubicBezTo>
                  <a:pt x="21359" y="7763"/>
                  <a:pt x="21526" y="6975"/>
                  <a:pt x="21335" y="5739"/>
                </a:cubicBezTo>
                <a:cubicBezTo>
                  <a:pt x="21159" y="4598"/>
                  <a:pt x="20689" y="5174"/>
                  <a:pt x="19468" y="4278"/>
                </a:cubicBezTo>
                <a:cubicBezTo>
                  <a:pt x="18454" y="3534"/>
                  <a:pt x="17746" y="5179"/>
                  <a:pt x="17254" y="5570"/>
                </a:cubicBezTo>
                <a:cubicBezTo>
                  <a:pt x="17048" y="5735"/>
                  <a:pt x="16794" y="5845"/>
                  <a:pt x="16541" y="5918"/>
                </a:cubicBezTo>
                <a:cubicBezTo>
                  <a:pt x="14855" y="1648"/>
                  <a:pt x="12047" y="-91"/>
                  <a:pt x="9291" y="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Mucchiatana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La faune, la flore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l’histoire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Connaissances écologiques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2" name="3240E680-0D08-4937-BF62-BDEAE5A20529-L0-001.png" descr="3240E680-0D08-4937-BF62-BDEAE5A20529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665" y="-1587"/>
            <a:ext cx="8302819" cy="6227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AA9CD74C-FB77-419F-922D-A9292CBE8A12-L0-001.png" descr="AA9CD74C-FB77-419F-922D-A9292CBE8A12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7425" y="1179783"/>
            <a:ext cx="11543599" cy="8657698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66761" y="-28493"/>
            <a:ext cx="2519432" cy="3359244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67639" y="3141797"/>
            <a:ext cx="2492276" cy="4429952"/>
          </a:xfrm>
          <a:prstGeom prst="rect">
            <a:avLst/>
          </a:prstGeom>
          <a:ln w="101600">
            <a:solidFill>
              <a:srgbClr val="96D35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grpSp>
        <p:nvGrpSpPr>
          <p:cNvPr id="178" name="Image"/>
          <p:cNvGrpSpPr/>
          <p:nvPr/>
        </p:nvGrpSpPr>
        <p:grpSpPr>
          <a:xfrm>
            <a:off x="9609379" y="7235337"/>
            <a:ext cx="3488242" cy="2755882"/>
            <a:chOff x="0" y="0"/>
            <a:chExt cx="3488241" cy="2755881"/>
          </a:xfrm>
        </p:grpSpPr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3234242" cy="24256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488242" cy="27558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121</Words>
  <Application>Microsoft Office PowerPoint</Application>
  <PresentationFormat>Personnalisé</PresentationFormat>
  <Paragraphs>35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SOLER Brigitte</dc:creator>
  <cp:lastModifiedBy>SOLER Brigitte</cp:lastModifiedBy>
  <cp:revision>1</cp:revision>
  <dcterms:modified xsi:type="dcterms:W3CDTF">2021-04-09T07:53:06Z</dcterms:modified>
</cp:coreProperties>
</file>