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3" d="100"/>
          <a:sy n="53" d="100"/>
        </p:scale>
        <p:origin x="-912" y="1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794589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13" name="72CDEDFE-A007-471D-9E16-ABB2D6D3D8B4-L0-001.png" descr="72CDEDFE-A007-471D-9E16-ABB2D6D3D8B4-L0-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20615" y="-663029"/>
            <a:ext cx="13646030" cy="10234523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-Gilles Allain</a:t>
            </a:r>
          </a:p>
        </p:txBody>
      </p:sp>
      <p:sp>
        <p:nvSpPr>
          <p:cNvPr id="95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« Saisissez une citation ici. » </a:t>
            </a:r>
          </a:p>
        </p:txBody>
      </p:sp>
      <p:sp>
        <p:nvSpPr>
          <p:cNvPr id="9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Ima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" name="Texte du titre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3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e du titre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Ima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0" name="Texte du titre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41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8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Ima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8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e niveau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Ima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Ima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jpeg"/><Relationship Id="rId7" Type="http://schemas.openxmlformats.org/officeDocument/2006/relationships/image" Target="../media/image1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3.jpeg"/><Relationship Id="rId4" Type="http://schemas.openxmlformats.org/officeDocument/2006/relationships/image" Target="../media/image28.jpe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955696" y="9170157"/>
            <a:ext cx="504910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EPS représentée par Mme </a:t>
            </a:r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Verdeil</a:t>
            </a:r>
            <a:endParaRPr kumimoji="0" lang="fr-FR" sz="2400" b="1" i="0" u="none" strike="noStrike" cap="none" spc="0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FillTx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</a:t>
            </a:r>
          </a:p>
        </p:txBody>
      </p:sp>
      <p:pic>
        <p:nvPicPr>
          <p:cNvPr id="18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98134" y="4478418"/>
            <a:ext cx="3010144" cy="5350447"/>
          </a:xfrm>
          <a:prstGeom prst="rect">
            <a:avLst/>
          </a:prstGeom>
          <a:ln w="101600">
            <a:solidFill>
              <a:srgbClr val="01C7FC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18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337607" y="-21206"/>
            <a:ext cx="2619053" cy="4655294"/>
          </a:xfrm>
          <a:prstGeom prst="rect">
            <a:avLst/>
          </a:prstGeom>
          <a:ln w="88900">
            <a:solidFill>
              <a:srgbClr val="FEFB41"/>
            </a:solidFill>
            <a:miter lim="400000"/>
          </a:ln>
        </p:spPr>
      </p:pic>
      <p:pic>
        <p:nvPicPr>
          <p:cNvPr id="18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59856" y="-97654"/>
            <a:ext cx="7605739" cy="4280827"/>
          </a:xfrm>
          <a:prstGeom prst="rect">
            <a:avLst/>
          </a:prstGeom>
          <a:ln w="101600">
            <a:solidFill>
              <a:srgbClr val="52D6FC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184" name="Image" descr="Image"/>
          <p:cNvPicPr>
            <a:picLocks noChangeAspect="1"/>
          </p:cNvPicPr>
          <p:nvPr/>
        </p:nvPicPr>
        <p:blipFill>
          <a:blip r:embed="rId5">
            <a:extLst/>
          </a:blip>
          <a:srcRect b="2119"/>
          <a:stretch>
            <a:fillRect/>
          </a:stretch>
        </p:blipFill>
        <p:spPr>
          <a:xfrm>
            <a:off x="7509208" y="7416"/>
            <a:ext cx="2834717" cy="4931824"/>
          </a:xfrm>
          <a:prstGeom prst="rect">
            <a:avLst/>
          </a:prstGeom>
          <a:ln w="101600">
            <a:solidFill>
              <a:srgbClr val="96D35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185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62078" y="4226643"/>
            <a:ext cx="4182136" cy="5586356"/>
          </a:xfrm>
          <a:prstGeom prst="rect">
            <a:avLst/>
          </a:prstGeom>
          <a:ln w="114300">
            <a:solidFill>
              <a:srgbClr val="000000"/>
            </a:solidFill>
            <a:miter lim="400000"/>
          </a:ln>
        </p:spPr>
      </p:pic>
      <p:grpSp>
        <p:nvGrpSpPr>
          <p:cNvPr id="188" name="Image"/>
          <p:cNvGrpSpPr/>
          <p:nvPr/>
        </p:nvGrpSpPr>
        <p:grpSpPr>
          <a:xfrm>
            <a:off x="-263609" y="6175136"/>
            <a:ext cx="6300389" cy="3733359"/>
            <a:chOff x="0" y="0"/>
            <a:chExt cx="6300388" cy="3733358"/>
          </a:xfrm>
        </p:grpSpPr>
        <p:pic>
          <p:nvPicPr>
            <p:cNvPr id="187" name="Image" descr="Image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27000" y="88900"/>
              <a:ext cx="6046389" cy="340315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6" name="Image" descr="Image"/>
            <p:cNvPicPr>
              <a:picLocks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6300389" cy="3733359"/>
            </a:xfrm>
            <a:prstGeom prst="rect">
              <a:avLst/>
            </a:prstGeom>
            <a:effectLst/>
          </p:spPr>
        </p:pic>
      </p:grpSp>
      <p:grpSp>
        <p:nvGrpSpPr>
          <p:cNvPr id="191" name="Groupe"/>
          <p:cNvGrpSpPr/>
          <p:nvPr/>
        </p:nvGrpSpPr>
        <p:grpSpPr>
          <a:xfrm>
            <a:off x="-142561" y="2870213"/>
            <a:ext cx="6396825" cy="4520316"/>
            <a:chOff x="0" y="0"/>
            <a:chExt cx="6396823" cy="4520314"/>
          </a:xfrm>
        </p:grpSpPr>
        <p:pic>
          <p:nvPicPr>
            <p:cNvPr id="189" name="Image" descr="Image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rot="16200000">
              <a:off x="759994" y="-759995"/>
              <a:ext cx="4520315" cy="6040304"/>
            </a:xfrm>
            <a:prstGeom prst="rect">
              <a:avLst/>
            </a:prstGeom>
            <a:ln w="1270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90" name="Calicotome…"/>
            <p:cNvSpPr/>
            <p:nvPr/>
          </p:nvSpPr>
          <p:spPr>
            <a:xfrm>
              <a:off x="5126823" y="1602161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r>
                <a:t>Calicotome</a:t>
              </a:r>
            </a:p>
            <a:p>
              <a:pPr>
                <a:defRPr>
                  <a:solidFill>
                    <a:srgbClr val="FFFFFF"/>
                  </a:solidFill>
                </a:defRPr>
              </a:pPr>
              <a:r>
                <a:t>Épineux </a:t>
              </a:r>
            </a:p>
          </p:txBody>
        </p:sp>
      </p:grpSp>
      <p:sp>
        <p:nvSpPr>
          <p:cNvPr id="192" name="Découvrir la flore  par la course d’orientation"/>
          <p:cNvSpPr/>
          <p:nvPr/>
        </p:nvSpPr>
        <p:spPr>
          <a:xfrm>
            <a:off x="4461342" y="-947122"/>
            <a:ext cx="4583758" cy="45819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40" h="21590" extrusionOk="0">
                <a:moveTo>
                  <a:pt x="3268" y="2"/>
                </a:moveTo>
                <a:cubicBezTo>
                  <a:pt x="3258" y="6"/>
                  <a:pt x="3250" y="16"/>
                  <a:pt x="3250" y="29"/>
                </a:cubicBezTo>
                <a:cubicBezTo>
                  <a:pt x="3235" y="229"/>
                  <a:pt x="3307" y="959"/>
                  <a:pt x="4633" y="2524"/>
                </a:cubicBezTo>
                <a:cubicBezTo>
                  <a:pt x="4643" y="2540"/>
                  <a:pt x="4627" y="2562"/>
                  <a:pt x="4611" y="2551"/>
                </a:cubicBezTo>
                <a:cubicBezTo>
                  <a:pt x="3633" y="1839"/>
                  <a:pt x="1772" y="376"/>
                  <a:pt x="1446" y="122"/>
                </a:cubicBezTo>
                <a:cubicBezTo>
                  <a:pt x="1425" y="106"/>
                  <a:pt x="1393" y="122"/>
                  <a:pt x="1393" y="149"/>
                </a:cubicBezTo>
                <a:cubicBezTo>
                  <a:pt x="1398" y="392"/>
                  <a:pt x="1587" y="1320"/>
                  <a:pt x="3901" y="2988"/>
                </a:cubicBezTo>
                <a:cubicBezTo>
                  <a:pt x="3917" y="2999"/>
                  <a:pt x="3902" y="3026"/>
                  <a:pt x="3886" y="3015"/>
                </a:cubicBezTo>
                <a:cubicBezTo>
                  <a:pt x="2756" y="2454"/>
                  <a:pt x="715" y="1563"/>
                  <a:pt x="257" y="1364"/>
                </a:cubicBezTo>
                <a:cubicBezTo>
                  <a:pt x="226" y="1353"/>
                  <a:pt x="199" y="1384"/>
                  <a:pt x="215" y="1411"/>
                </a:cubicBezTo>
                <a:cubicBezTo>
                  <a:pt x="393" y="1692"/>
                  <a:pt x="1120" y="2600"/>
                  <a:pt x="3466" y="3636"/>
                </a:cubicBezTo>
                <a:cubicBezTo>
                  <a:pt x="3481" y="3641"/>
                  <a:pt x="3475" y="3674"/>
                  <a:pt x="3454" y="3668"/>
                </a:cubicBezTo>
                <a:cubicBezTo>
                  <a:pt x="1492" y="3301"/>
                  <a:pt x="378" y="3053"/>
                  <a:pt x="78" y="2988"/>
                </a:cubicBezTo>
                <a:cubicBezTo>
                  <a:pt x="47" y="2983"/>
                  <a:pt x="26" y="3015"/>
                  <a:pt x="47" y="3042"/>
                </a:cubicBezTo>
                <a:cubicBezTo>
                  <a:pt x="215" y="3247"/>
                  <a:pt x="877" y="3841"/>
                  <a:pt x="3191" y="4397"/>
                </a:cubicBezTo>
                <a:cubicBezTo>
                  <a:pt x="3212" y="4402"/>
                  <a:pt x="3207" y="4434"/>
                  <a:pt x="3186" y="4429"/>
                </a:cubicBezTo>
                <a:cubicBezTo>
                  <a:pt x="1445" y="4294"/>
                  <a:pt x="462" y="4230"/>
                  <a:pt x="131" y="4208"/>
                </a:cubicBezTo>
                <a:cubicBezTo>
                  <a:pt x="94" y="4208"/>
                  <a:pt x="83" y="4251"/>
                  <a:pt x="109" y="4272"/>
                </a:cubicBezTo>
                <a:cubicBezTo>
                  <a:pt x="393" y="4450"/>
                  <a:pt x="1215" y="4910"/>
                  <a:pt x="2356" y="5148"/>
                </a:cubicBezTo>
                <a:cubicBezTo>
                  <a:pt x="2382" y="5153"/>
                  <a:pt x="2382" y="5191"/>
                  <a:pt x="2356" y="5197"/>
                </a:cubicBezTo>
                <a:cubicBezTo>
                  <a:pt x="1457" y="5445"/>
                  <a:pt x="1256" y="5811"/>
                  <a:pt x="1219" y="5909"/>
                </a:cubicBezTo>
                <a:cubicBezTo>
                  <a:pt x="1214" y="5919"/>
                  <a:pt x="1220" y="5935"/>
                  <a:pt x="1230" y="5946"/>
                </a:cubicBezTo>
                <a:cubicBezTo>
                  <a:pt x="1309" y="6005"/>
                  <a:pt x="1672" y="6243"/>
                  <a:pt x="2177" y="6314"/>
                </a:cubicBezTo>
                <a:cubicBezTo>
                  <a:pt x="2209" y="6319"/>
                  <a:pt x="2224" y="6357"/>
                  <a:pt x="2203" y="6384"/>
                </a:cubicBezTo>
                <a:cubicBezTo>
                  <a:pt x="1883" y="6784"/>
                  <a:pt x="2113" y="7470"/>
                  <a:pt x="2687" y="7626"/>
                </a:cubicBezTo>
                <a:cubicBezTo>
                  <a:pt x="2718" y="7631"/>
                  <a:pt x="2729" y="7668"/>
                  <a:pt x="2708" y="7695"/>
                </a:cubicBezTo>
                <a:cubicBezTo>
                  <a:pt x="2350" y="8149"/>
                  <a:pt x="2640" y="8900"/>
                  <a:pt x="3413" y="8895"/>
                </a:cubicBezTo>
                <a:cubicBezTo>
                  <a:pt x="3434" y="8895"/>
                  <a:pt x="3449" y="8911"/>
                  <a:pt x="3454" y="8927"/>
                </a:cubicBezTo>
                <a:cubicBezTo>
                  <a:pt x="3754" y="10120"/>
                  <a:pt x="5690" y="11308"/>
                  <a:pt x="5832" y="13030"/>
                </a:cubicBezTo>
                <a:cubicBezTo>
                  <a:pt x="5832" y="13057"/>
                  <a:pt x="5816" y="13083"/>
                  <a:pt x="5790" y="13094"/>
                </a:cubicBezTo>
                <a:cubicBezTo>
                  <a:pt x="2871" y="13915"/>
                  <a:pt x="-547" y="13024"/>
                  <a:pt x="121" y="14488"/>
                </a:cubicBezTo>
                <a:cubicBezTo>
                  <a:pt x="121" y="14488"/>
                  <a:pt x="199" y="14675"/>
                  <a:pt x="404" y="14854"/>
                </a:cubicBezTo>
                <a:cubicBezTo>
                  <a:pt x="435" y="14881"/>
                  <a:pt x="431" y="14930"/>
                  <a:pt x="394" y="14951"/>
                </a:cubicBezTo>
                <a:cubicBezTo>
                  <a:pt x="110" y="15086"/>
                  <a:pt x="-6" y="15685"/>
                  <a:pt x="284" y="15933"/>
                </a:cubicBezTo>
                <a:cubicBezTo>
                  <a:pt x="315" y="15960"/>
                  <a:pt x="309" y="16005"/>
                  <a:pt x="272" y="16026"/>
                </a:cubicBezTo>
                <a:cubicBezTo>
                  <a:pt x="-12" y="16210"/>
                  <a:pt x="-95" y="16593"/>
                  <a:pt x="126" y="17057"/>
                </a:cubicBezTo>
                <a:cubicBezTo>
                  <a:pt x="399" y="17629"/>
                  <a:pt x="1014" y="17559"/>
                  <a:pt x="1240" y="17511"/>
                </a:cubicBezTo>
                <a:cubicBezTo>
                  <a:pt x="1288" y="17500"/>
                  <a:pt x="1331" y="17522"/>
                  <a:pt x="1357" y="17565"/>
                </a:cubicBezTo>
                <a:cubicBezTo>
                  <a:pt x="1420" y="17678"/>
                  <a:pt x="1592" y="17893"/>
                  <a:pt x="2060" y="17985"/>
                </a:cubicBezTo>
                <a:cubicBezTo>
                  <a:pt x="2581" y="18087"/>
                  <a:pt x="2845" y="17915"/>
                  <a:pt x="2945" y="17823"/>
                </a:cubicBezTo>
                <a:cubicBezTo>
                  <a:pt x="2971" y="17801"/>
                  <a:pt x="3008" y="17807"/>
                  <a:pt x="3023" y="17840"/>
                </a:cubicBezTo>
                <a:cubicBezTo>
                  <a:pt x="3092" y="17964"/>
                  <a:pt x="3291" y="18217"/>
                  <a:pt x="3870" y="18228"/>
                </a:cubicBezTo>
                <a:cubicBezTo>
                  <a:pt x="4538" y="18239"/>
                  <a:pt x="6311" y="17484"/>
                  <a:pt x="7852" y="15481"/>
                </a:cubicBezTo>
                <a:cubicBezTo>
                  <a:pt x="7873" y="15449"/>
                  <a:pt x="7914" y="15437"/>
                  <a:pt x="7951" y="15447"/>
                </a:cubicBezTo>
                <a:cubicBezTo>
                  <a:pt x="9650" y="16014"/>
                  <a:pt x="9803" y="17445"/>
                  <a:pt x="12490" y="17656"/>
                </a:cubicBezTo>
                <a:cubicBezTo>
                  <a:pt x="12517" y="17656"/>
                  <a:pt x="12533" y="17678"/>
                  <a:pt x="12538" y="17705"/>
                </a:cubicBezTo>
                <a:cubicBezTo>
                  <a:pt x="12638" y="18374"/>
                  <a:pt x="13427" y="18957"/>
                  <a:pt x="14226" y="18795"/>
                </a:cubicBezTo>
                <a:cubicBezTo>
                  <a:pt x="14263" y="18789"/>
                  <a:pt x="14299" y="18828"/>
                  <a:pt x="14284" y="18866"/>
                </a:cubicBezTo>
                <a:cubicBezTo>
                  <a:pt x="14099" y="19449"/>
                  <a:pt x="14321" y="19956"/>
                  <a:pt x="14384" y="20080"/>
                </a:cubicBezTo>
                <a:cubicBezTo>
                  <a:pt x="14394" y="20096"/>
                  <a:pt x="14410" y="20108"/>
                  <a:pt x="14431" y="20102"/>
                </a:cubicBezTo>
                <a:cubicBezTo>
                  <a:pt x="14573" y="20064"/>
                  <a:pt x="15152" y="19869"/>
                  <a:pt x="15620" y="19281"/>
                </a:cubicBezTo>
                <a:cubicBezTo>
                  <a:pt x="15630" y="19264"/>
                  <a:pt x="15651" y="19276"/>
                  <a:pt x="15651" y="19297"/>
                </a:cubicBezTo>
                <a:cubicBezTo>
                  <a:pt x="15409" y="20771"/>
                  <a:pt x="15904" y="21290"/>
                  <a:pt x="16062" y="21420"/>
                </a:cubicBezTo>
                <a:cubicBezTo>
                  <a:pt x="16083" y="21436"/>
                  <a:pt x="16114" y="21425"/>
                  <a:pt x="16124" y="21398"/>
                </a:cubicBezTo>
                <a:cubicBezTo>
                  <a:pt x="16193" y="21182"/>
                  <a:pt x="16477" y="20340"/>
                  <a:pt x="16777" y="19535"/>
                </a:cubicBezTo>
                <a:cubicBezTo>
                  <a:pt x="16782" y="19514"/>
                  <a:pt x="16813" y="19524"/>
                  <a:pt x="16808" y="19540"/>
                </a:cubicBezTo>
                <a:cubicBezTo>
                  <a:pt x="16692" y="21063"/>
                  <a:pt x="17140" y="21485"/>
                  <a:pt x="17293" y="21582"/>
                </a:cubicBezTo>
                <a:cubicBezTo>
                  <a:pt x="17314" y="21598"/>
                  <a:pt x="17345" y="21587"/>
                  <a:pt x="17355" y="21555"/>
                </a:cubicBezTo>
                <a:lnTo>
                  <a:pt x="17871" y="19638"/>
                </a:lnTo>
                <a:cubicBezTo>
                  <a:pt x="17877" y="19622"/>
                  <a:pt x="17903" y="19622"/>
                  <a:pt x="17903" y="19638"/>
                </a:cubicBezTo>
                <a:cubicBezTo>
                  <a:pt x="18076" y="20362"/>
                  <a:pt x="18533" y="20923"/>
                  <a:pt x="18680" y="21096"/>
                </a:cubicBezTo>
                <a:cubicBezTo>
                  <a:pt x="18701" y="21118"/>
                  <a:pt x="18739" y="21111"/>
                  <a:pt x="18749" y="21079"/>
                </a:cubicBezTo>
                <a:cubicBezTo>
                  <a:pt x="18817" y="20863"/>
                  <a:pt x="19013" y="20140"/>
                  <a:pt x="18923" y="19368"/>
                </a:cubicBezTo>
                <a:cubicBezTo>
                  <a:pt x="18923" y="19352"/>
                  <a:pt x="18944" y="19340"/>
                  <a:pt x="18955" y="19357"/>
                </a:cubicBezTo>
                <a:cubicBezTo>
                  <a:pt x="19354" y="19875"/>
                  <a:pt x="19901" y="20173"/>
                  <a:pt x="20069" y="20259"/>
                </a:cubicBezTo>
                <a:cubicBezTo>
                  <a:pt x="20095" y="20270"/>
                  <a:pt x="20126" y="20252"/>
                  <a:pt x="20126" y="20225"/>
                </a:cubicBezTo>
                <a:cubicBezTo>
                  <a:pt x="20142" y="20015"/>
                  <a:pt x="20174" y="19287"/>
                  <a:pt x="19863" y="18726"/>
                </a:cubicBezTo>
                <a:cubicBezTo>
                  <a:pt x="19853" y="18709"/>
                  <a:pt x="19869" y="18693"/>
                  <a:pt x="19885" y="18699"/>
                </a:cubicBezTo>
                <a:cubicBezTo>
                  <a:pt x="20474" y="18931"/>
                  <a:pt x="20853" y="18952"/>
                  <a:pt x="21001" y="18947"/>
                </a:cubicBezTo>
                <a:cubicBezTo>
                  <a:pt x="21032" y="18947"/>
                  <a:pt x="21053" y="18909"/>
                  <a:pt x="21032" y="18882"/>
                </a:cubicBezTo>
                <a:cubicBezTo>
                  <a:pt x="20785" y="18548"/>
                  <a:pt x="19565" y="16878"/>
                  <a:pt x="18692" y="15685"/>
                </a:cubicBezTo>
                <a:cubicBezTo>
                  <a:pt x="18513" y="15442"/>
                  <a:pt x="18270" y="15259"/>
                  <a:pt x="17996" y="15146"/>
                </a:cubicBezTo>
                <a:cubicBezTo>
                  <a:pt x="17244" y="14843"/>
                  <a:pt x="15820" y="13889"/>
                  <a:pt x="14857" y="13214"/>
                </a:cubicBezTo>
                <a:cubicBezTo>
                  <a:pt x="14826" y="13192"/>
                  <a:pt x="14826" y="13148"/>
                  <a:pt x="14857" y="13126"/>
                </a:cubicBezTo>
                <a:cubicBezTo>
                  <a:pt x="16014" y="12197"/>
                  <a:pt x="16792" y="12047"/>
                  <a:pt x="16992" y="12014"/>
                </a:cubicBezTo>
                <a:cubicBezTo>
                  <a:pt x="17024" y="12009"/>
                  <a:pt x="17055" y="12025"/>
                  <a:pt x="17076" y="12046"/>
                </a:cubicBezTo>
                <a:lnTo>
                  <a:pt x="17219" y="12242"/>
                </a:lnTo>
                <a:cubicBezTo>
                  <a:pt x="17229" y="12258"/>
                  <a:pt x="17255" y="12251"/>
                  <a:pt x="17260" y="12235"/>
                </a:cubicBezTo>
                <a:cubicBezTo>
                  <a:pt x="17707" y="11091"/>
                  <a:pt x="16561" y="11216"/>
                  <a:pt x="16361" y="11248"/>
                </a:cubicBezTo>
                <a:cubicBezTo>
                  <a:pt x="16350" y="11248"/>
                  <a:pt x="16340" y="11237"/>
                  <a:pt x="16340" y="11226"/>
                </a:cubicBezTo>
                <a:cubicBezTo>
                  <a:pt x="16371" y="11118"/>
                  <a:pt x="16372" y="10746"/>
                  <a:pt x="14795" y="11005"/>
                </a:cubicBezTo>
                <a:cubicBezTo>
                  <a:pt x="14369" y="11076"/>
                  <a:pt x="13989" y="11086"/>
                  <a:pt x="13647" y="11064"/>
                </a:cubicBezTo>
                <a:cubicBezTo>
                  <a:pt x="13626" y="11064"/>
                  <a:pt x="13617" y="11049"/>
                  <a:pt x="13611" y="11027"/>
                </a:cubicBezTo>
                <a:cubicBezTo>
                  <a:pt x="13585" y="10828"/>
                  <a:pt x="13469" y="10573"/>
                  <a:pt x="13117" y="10357"/>
                </a:cubicBezTo>
                <a:cubicBezTo>
                  <a:pt x="12449" y="9953"/>
                  <a:pt x="10603" y="9655"/>
                  <a:pt x="9514" y="6000"/>
                </a:cubicBezTo>
                <a:cubicBezTo>
                  <a:pt x="9435" y="5730"/>
                  <a:pt x="9288" y="5487"/>
                  <a:pt x="9088" y="5293"/>
                </a:cubicBezTo>
                <a:cubicBezTo>
                  <a:pt x="6474" y="2755"/>
                  <a:pt x="3682" y="331"/>
                  <a:pt x="3303" y="7"/>
                </a:cubicBezTo>
                <a:cubicBezTo>
                  <a:pt x="3292" y="-1"/>
                  <a:pt x="3279" y="-2"/>
                  <a:pt x="3268" y="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Découvrir la flore  par la course d’orientation </a:t>
            </a:r>
          </a:p>
        </p:txBody>
      </p:sp>
      <p:sp>
        <p:nvSpPr>
          <p:cNvPr id="193" name="Violettes"/>
          <p:cNvSpPr txBox="1"/>
          <p:nvPr/>
        </p:nvSpPr>
        <p:spPr>
          <a:xfrm>
            <a:off x="6640509" y="7811285"/>
            <a:ext cx="2425409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Violettes</a:t>
            </a:r>
          </a:p>
        </p:txBody>
      </p:sp>
      <p:sp>
        <p:nvSpPr>
          <p:cNvPr id="194" name="Ciste"/>
          <p:cNvSpPr txBox="1"/>
          <p:nvPr/>
        </p:nvSpPr>
        <p:spPr>
          <a:xfrm>
            <a:off x="8192648" y="3577872"/>
            <a:ext cx="1404518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Ciste</a:t>
            </a:r>
          </a:p>
        </p:txBody>
      </p:sp>
      <p:sp>
        <p:nvSpPr>
          <p:cNvPr id="195" name="Mimosa"/>
          <p:cNvSpPr/>
          <p:nvPr/>
        </p:nvSpPr>
        <p:spPr>
          <a:xfrm>
            <a:off x="9495149" y="4066602"/>
            <a:ext cx="3406515" cy="21275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72" extrusionOk="0">
                <a:moveTo>
                  <a:pt x="17660" y="0"/>
                </a:moveTo>
                <a:cubicBezTo>
                  <a:pt x="16161" y="0"/>
                  <a:pt x="15095" y="2389"/>
                  <a:pt x="14653" y="3076"/>
                </a:cubicBezTo>
                <a:cubicBezTo>
                  <a:pt x="14211" y="3763"/>
                  <a:pt x="13226" y="3304"/>
                  <a:pt x="11453" y="4942"/>
                </a:cubicBezTo>
                <a:cubicBezTo>
                  <a:pt x="8337" y="7822"/>
                  <a:pt x="5855" y="12099"/>
                  <a:pt x="5855" y="12099"/>
                </a:cubicBezTo>
                <a:lnTo>
                  <a:pt x="6716" y="12338"/>
                </a:lnTo>
                <a:lnTo>
                  <a:pt x="0" y="20619"/>
                </a:lnTo>
                <a:cubicBezTo>
                  <a:pt x="0" y="20619"/>
                  <a:pt x="1053" y="21600"/>
                  <a:pt x="2274" y="20291"/>
                </a:cubicBezTo>
                <a:cubicBezTo>
                  <a:pt x="3495" y="18982"/>
                  <a:pt x="7095" y="14302"/>
                  <a:pt x="8674" y="13320"/>
                </a:cubicBezTo>
                <a:cubicBezTo>
                  <a:pt x="9642" y="12718"/>
                  <a:pt x="9667" y="12962"/>
                  <a:pt x="10444" y="13241"/>
                </a:cubicBezTo>
                <a:cubicBezTo>
                  <a:pt x="10258" y="13715"/>
                  <a:pt x="10071" y="14364"/>
                  <a:pt x="10206" y="14795"/>
                </a:cubicBezTo>
                <a:cubicBezTo>
                  <a:pt x="10797" y="16683"/>
                  <a:pt x="11484" y="18103"/>
                  <a:pt x="11328" y="18259"/>
                </a:cubicBezTo>
                <a:cubicBezTo>
                  <a:pt x="11173" y="18415"/>
                  <a:pt x="10974" y="18511"/>
                  <a:pt x="10550" y="18440"/>
                </a:cubicBezTo>
                <a:cubicBezTo>
                  <a:pt x="10223" y="18386"/>
                  <a:pt x="10004" y="18647"/>
                  <a:pt x="9888" y="19267"/>
                </a:cubicBezTo>
                <a:cubicBezTo>
                  <a:pt x="10109" y="18885"/>
                  <a:pt x="10229" y="18887"/>
                  <a:pt x="10229" y="18887"/>
                </a:cubicBezTo>
                <a:cubicBezTo>
                  <a:pt x="10229" y="18887"/>
                  <a:pt x="10319" y="19265"/>
                  <a:pt x="10564" y="19128"/>
                </a:cubicBezTo>
                <a:cubicBezTo>
                  <a:pt x="10932" y="18921"/>
                  <a:pt x="11484" y="18775"/>
                  <a:pt x="11816" y="18829"/>
                </a:cubicBezTo>
                <a:cubicBezTo>
                  <a:pt x="12149" y="18883"/>
                  <a:pt x="12488" y="19086"/>
                  <a:pt x="12821" y="19070"/>
                </a:cubicBezTo>
                <a:cubicBezTo>
                  <a:pt x="13204" y="19052"/>
                  <a:pt x="13218" y="18868"/>
                  <a:pt x="13218" y="18868"/>
                </a:cubicBezTo>
                <a:cubicBezTo>
                  <a:pt x="13218" y="18868"/>
                  <a:pt x="13456" y="18755"/>
                  <a:pt x="13538" y="19186"/>
                </a:cubicBezTo>
                <a:cubicBezTo>
                  <a:pt x="13664" y="18805"/>
                  <a:pt x="13463" y="18314"/>
                  <a:pt x="13030" y="18409"/>
                </a:cubicBezTo>
                <a:cubicBezTo>
                  <a:pt x="12598" y="18504"/>
                  <a:pt x="11906" y="18401"/>
                  <a:pt x="11749" y="17986"/>
                </a:cubicBezTo>
                <a:cubicBezTo>
                  <a:pt x="11591" y="17572"/>
                  <a:pt x="10713" y="15126"/>
                  <a:pt x="10835" y="14401"/>
                </a:cubicBezTo>
                <a:cubicBezTo>
                  <a:pt x="10860" y="14253"/>
                  <a:pt x="11154" y="13838"/>
                  <a:pt x="11421" y="13485"/>
                </a:cubicBezTo>
                <a:cubicBezTo>
                  <a:pt x="11800" y="13546"/>
                  <a:pt x="12272" y="13593"/>
                  <a:pt x="12870" y="13606"/>
                </a:cubicBezTo>
                <a:cubicBezTo>
                  <a:pt x="12851" y="13975"/>
                  <a:pt x="12885" y="14459"/>
                  <a:pt x="13115" y="14850"/>
                </a:cubicBezTo>
                <a:cubicBezTo>
                  <a:pt x="14205" y="16710"/>
                  <a:pt x="15304" y="18123"/>
                  <a:pt x="15159" y="18267"/>
                </a:cubicBezTo>
                <a:cubicBezTo>
                  <a:pt x="15014" y="18412"/>
                  <a:pt x="14898" y="18511"/>
                  <a:pt x="14394" y="18422"/>
                </a:cubicBezTo>
                <a:cubicBezTo>
                  <a:pt x="14006" y="18354"/>
                  <a:pt x="13738" y="18610"/>
                  <a:pt x="13739" y="19207"/>
                </a:cubicBezTo>
                <a:cubicBezTo>
                  <a:pt x="13960" y="18753"/>
                  <a:pt x="14123" y="18750"/>
                  <a:pt x="14123" y="18750"/>
                </a:cubicBezTo>
                <a:cubicBezTo>
                  <a:pt x="14123" y="18750"/>
                  <a:pt x="14161" y="19173"/>
                  <a:pt x="14577" y="19073"/>
                </a:cubicBezTo>
                <a:cubicBezTo>
                  <a:pt x="14992" y="18973"/>
                  <a:pt x="15304" y="18785"/>
                  <a:pt x="15699" y="18853"/>
                </a:cubicBezTo>
                <a:cubicBezTo>
                  <a:pt x="16094" y="18920"/>
                  <a:pt x="16304" y="19023"/>
                  <a:pt x="16684" y="19023"/>
                </a:cubicBezTo>
                <a:cubicBezTo>
                  <a:pt x="17121" y="19023"/>
                  <a:pt x="17158" y="18850"/>
                  <a:pt x="17158" y="18850"/>
                </a:cubicBezTo>
                <a:cubicBezTo>
                  <a:pt x="17158" y="18850"/>
                  <a:pt x="17407" y="18751"/>
                  <a:pt x="17595" y="19173"/>
                </a:cubicBezTo>
                <a:cubicBezTo>
                  <a:pt x="17657" y="18808"/>
                  <a:pt x="17324" y="18337"/>
                  <a:pt x="16846" y="18409"/>
                </a:cubicBezTo>
                <a:cubicBezTo>
                  <a:pt x="16368" y="18481"/>
                  <a:pt x="15842" y="18433"/>
                  <a:pt x="15571" y="18023"/>
                </a:cubicBezTo>
                <a:cubicBezTo>
                  <a:pt x="15300" y="17614"/>
                  <a:pt x="13635" y="14601"/>
                  <a:pt x="13635" y="14336"/>
                </a:cubicBezTo>
                <a:cubicBezTo>
                  <a:pt x="13634" y="14206"/>
                  <a:pt x="13673" y="13879"/>
                  <a:pt x="13712" y="13577"/>
                </a:cubicBezTo>
                <a:cubicBezTo>
                  <a:pt x="17255" y="13119"/>
                  <a:pt x="18375" y="7547"/>
                  <a:pt x="18294" y="5727"/>
                </a:cubicBezTo>
                <a:cubicBezTo>
                  <a:pt x="18210" y="3829"/>
                  <a:pt x="19979" y="3010"/>
                  <a:pt x="19979" y="3010"/>
                </a:cubicBezTo>
                <a:cubicBezTo>
                  <a:pt x="19979" y="3010"/>
                  <a:pt x="20989" y="2780"/>
                  <a:pt x="21600" y="2617"/>
                </a:cubicBezTo>
                <a:cubicBezTo>
                  <a:pt x="21221" y="1929"/>
                  <a:pt x="19832" y="1504"/>
                  <a:pt x="19832" y="1504"/>
                </a:cubicBezTo>
                <a:cubicBezTo>
                  <a:pt x="19832" y="1504"/>
                  <a:pt x="19158" y="0"/>
                  <a:pt x="17660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Mimosa</a:t>
            </a:r>
          </a:p>
        </p:txBody>
      </p:sp>
      <p:sp>
        <p:nvSpPr>
          <p:cNvPr id="196" name="Aulnes, genévriers , chênes lièges"/>
          <p:cNvSpPr txBox="1"/>
          <p:nvPr/>
        </p:nvSpPr>
        <p:spPr>
          <a:xfrm>
            <a:off x="657940" y="1481255"/>
            <a:ext cx="504718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Aulnes, genévriers , chênes lièges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CE8D0AB6-9EA1-4B12-A9C7-0C13C7BA8B9E-L0-001.png" descr="CE8D0AB6-9EA1-4B12-A9C7-0C13C7BA8B9E-L0-001.png">
            <a:hlinkClick r:id="" action="ppaction://hlinkshowjump?jump=lastslideviewed"/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1595089">
            <a:off x="-292164" y="-660182"/>
            <a:ext cx="7569125" cy="10058787"/>
          </a:xfrm>
          <a:prstGeom prst="rect">
            <a:avLst/>
          </a:prstGeom>
          <a:ln w="127000">
            <a:solidFill>
              <a:srgbClr val="01C7FC"/>
            </a:solidFill>
            <a:miter lim="400000"/>
          </a:ln>
        </p:spPr>
      </p:pic>
      <p:pic>
        <p:nvPicPr>
          <p:cNvPr id="199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t="29490"/>
          <a:stretch>
            <a:fillRect/>
          </a:stretch>
        </p:blipFill>
        <p:spPr>
          <a:xfrm rot="21590193">
            <a:off x="3420747" y="6368794"/>
            <a:ext cx="9161285" cy="2985051"/>
          </a:xfrm>
          <a:prstGeom prst="rect">
            <a:avLst/>
          </a:prstGeom>
          <a:ln w="114300">
            <a:solidFill>
              <a:srgbClr val="000000"/>
            </a:solidFill>
            <a:miter lim="400000"/>
          </a:ln>
        </p:spPr>
      </p:pic>
      <p:pic>
        <p:nvPicPr>
          <p:cNvPr id="20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91387" y="-23300513"/>
            <a:ext cx="8509943" cy="11367294"/>
          </a:xfrm>
          <a:prstGeom prst="rect">
            <a:avLst/>
          </a:prstGeom>
          <a:ln w="76200">
            <a:solidFill>
              <a:srgbClr val="01C7FC"/>
            </a:solidFill>
            <a:miter lim="400000"/>
          </a:ln>
        </p:spPr>
      </p:pic>
      <p:pic>
        <p:nvPicPr>
          <p:cNvPr id="20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415041" y="2166484"/>
            <a:ext cx="6292367" cy="4719276"/>
          </a:xfrm>
          <a:prstGeom prst="rect">
            <a:avLst/>
          </a:prstGeom>
          <a:ln w="203200">
            <a:solidFill>
              <a:srgbClr val="01C7FC"/>
            </a:solidFill>
            <a:miter lim="400000"/>
          </a:ln>
        </p:spPr>
      </p:pic>
      <p:sp>
        <p:nvSpPr>
          <p:cNvPr id="202" name="Prendre conscience de la biodiversité, protéger le site…"/>
          <p:cNvSpPr/>
          <p:nvPr/>
        </p:nvSpPr>
        <p:spPr>
          <a:xfrm>
            <a:off x="4880965" y="3769"/>
            <a:ext cx="8157527" cy="2257633"/>
          </a:xfrm>
          <a:prstGeom prst="wedgeEllipseCallout">
            <a:avLst>
              <a:gd name="adj1" fmla="val -48443"/>
              <a:gd name="adj2" fmla="val 148332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Prendre conscience de la biodiversité, protéger le site</a:t>
            </a:r>
          </a:p>
          <a:p>
            <a:pPr>
              <a:defRPr sz="2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Susciter </a:t>
            </a:r>
            <a:r>
              <a:rPr u="sng">
                <a:hlinkClick r:id="" action="ppaction://hlinkshowjump?jump=nextslide"/>
              </a:rPr>
              <a:t>un</a:t>
            </a:r>
            <a:r>
              <a:t> comportement respectueux envers  la nature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22" dur="2500" fill="hold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2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2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1" animBg="1" advAuto="0"/>
      <p:bldP spid="198" grpId="4" animBg="1" advAuto="0"/>
      <p:bldP spid="199" grpId="5" animBg="1" advAuto="0"/>
      <p:bldP spid="199" grpId="6" animBg="1" advAuto="0"/>
      <p:bldP spid="201" grpId="7" animBg="1" advAuto="0"/>
      <p:bldP spid="201" grpId="8" animBg="1" advAuto="0"/>
      <p:bldP spid="202" grpId="2" animBg="1" advAuto="0"/>
      <p:bldP spid="202" grpId="3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1595281">
            <a:off x="-5692553" y="-100111"/>
            <a:ext cx="21402643" cy="9834912"/>
          </a:xfrm>
          <a:prstGeom prst="rect">
            <a:avLst/>
          </a:prstGeom>
          <a:ln w="114300">
            <a:solidFill>
              <a:srgbClr val="000000"/>
            </a:solidFill>
            <a:miter lim="400000"/>
          </a:ln>
        </p:spPr>
      </p:pic>
      <p:sp>
        <p:nvSpPr>
          <p:cNvPr id="6" name="Propreté des plages"/>
          <p:cNvSpPr txBox="1"/>
          <p:nvPr/>
        </p:nvSpPr>
        <p:spPr>
          <a:xfrm>
            <a:off x="2032595" y="8415123"/>
            <a:ext cx="8939610" cy="795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FFFFFF"/>
                </a:solidFill>
              </a:defRPr>
            </a:lvl1pPr>
          </a:lstStyle>
          <a:p>
            <a:r>
              <a:rPr dirty="0"/>
              <a:t>Propreté des plages</a:t>
            </a:r>
          </a:p>
        </p:txBody>
      </p:sp>
      <p:sp>
        <p:nvSpPr>
          <p:cNvPr id="7" name="FIN"/>
          <p:cNvSpPr txBox="1"/>
          <p:nvPr/>
        </p:nvSpPr>
        <p:spPr>
          <a:xfrm>
            <a:off x="9810559" y="6273799"/>
            <a:ext cx="1562482" cy="115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rgbClr val="FF4015"/>
                </a:solidFill>
              </a:defRPr>
            </a:lvl1pPr>
          </a:lstStyle>
          <a:p>
            <a:r>
              <a:rPr dirty="0"/>
              <a:t>FIN</a:t>
            </a:r>
          </a:p>
        </p:txBody>
      </p:sp>
      <p:sp>
        <p:nvSpPr>
          <p:cNvPr id="8" name="Respect…"/>
          <p:cNvSpPr/>
          <p:nvPr/>
        </p:nvSpPr>
        <p:spPr>
          <a:xfrm rot="20689343">
            <a:off x="352285" y="225683"/>
            <a:ext cx="7360187" cy="51489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31" h="20478" extrusionOk="0">
                <a:moveTo>
                  <a:pt x="11734" y="3"/>
                </a:moveTo>
                <a:cubicBezTo>
                  <a:pt x="11436" y="-38"/>
                  <a:pt x="11152" y="276"/>
                  <a:pt x="11125" y="724"/>
                </a:cubicBezTo>
                <a:cubicBezTo>
                  <a:pt x="11027" y="2210"/>
                  <a:pt x="11677" y="4026"/>
                  <a:pt x="10485" y="4934"/>
                </a:cubicBezTo>
                <a:cubicBezTo>
                  <a:pt x="9221" y="5900"/>
                  <a:pt x="8906" y="7504"/>
                  <a:pt x="9551" y="8778"/>
                </a:cubicBezTo>
                <a:cubicBezTo>
                  <a:pt x="9582" y="8836"/>
                  <a:pt x="9560" y="8925"/>
                  <a:pt x="9514" y="8947"/>
                </a:cubicBezTo>
                <a:cubicBezTo>
                  <a:pt x="7373" y="10104"/>
                  <a:pt x="3983" y="2532"/>
                  <a:pt x="376" y="3520"/>
                </a:cubicBezTo>
                <a:cubicBezTo>
                  <a:pt x="236" y="3557"/>
                  <a:pt x="150" y="3769"/>
                  <a:pt x="206" y="3959"/>
                </a:cubicBezTo>
                <a:cubicBezTo>
                  <a:pt x="490" y="4948"/>
                  <a:pt x="1476" y="5704"/>
                  <a:pt x="1883" y="5982"/>
                </a:cubicBezTo>
                <a:cubicBezTo>
                  <a:pt x="1945" y="6026"/>
                  <a:pt x="1939" y="6149"/>
                  <a:pt x="1872" y="6179"/>
                </a:cubicBezTo>
                <a:cubicBezTo>
                  <a:pt x="1439" y="6384"/>
                  <a:pt x="386" y="6933"/>
                  <a:pt x="139" y="7636"/>
                </a:cubicBezTo>
                <a:cubicBezTo>
                  <a:pt x="-914" y="10623"/>
                  <a:pt x="4329" y="9678"/>
                  <a:pt x="5707" y="11720"/>
                </a:cubicBezTo>
                <a:cubicBezTo>
                  <a:pt x="5748" y="11786"/>
                  <a:pt x="5757" y="11882"/>
                  <a:pt x="5721" y="11963"/>
                </a:cubicBezTo>
                <a:cubicBezTo>
                  <a:pt x="5045" y="13456"/>
                  <a:pt x="4273" y="16759"/>
                  <a:pt x="5186" y="18845"/>
                </a:cubicBezTo>
                <a:cubicBezTo>
                  <a:pt x="6254" y="21283"/>
                  <a:pt x="5840" y="15566"/>
                  <a:pt x="8430" y="14226"/>
                </a:cubicBezTo>
                <a:cubicBezTo>
                  <a:pt x="9246" y="13808"/>
                  <a:pt x="9664" y="13031"/>
                  <a:pt x="9875" y="12299"/>
                </a:cubicBezTo>
                <a:cubicBezTo>
                  <a:pt x="9906" y="12204"/>
                  <a:pt x="9999" y="12213"/>
                  <a:pt x="10025" y="12315"/>
                </a:cubicBezTo>
                <a:cubicBezTo>
                  <a:pt x="10134" y="12798"/>
                  <a:pt x="10330" y="13405"/>
                  <a:pt x="10686" y="13976"/>
                </a:cubicBezTo>
                <a:cubicBezTo>
                  <a:pt x="10722" y="14035"/>
                  <a:pt x="10707" y="14131"/>
                  <a:pt x="10656" y="14152"/>
                </a:cubicBezTo>
                <a:cubicBezTo>
                  <a:pt x="10057" y="14438"/>
                  <a:pt x="9334" y="14950"/>
                  <a:pt x="8859" y="15887"/>
                </a:cubicBezTo>
                <a:cubicBezTo>
                  <a:pt x="8328" y="16926"/>
                  <a:pt x="8348" y="18032"/>
                  <a:pt x="9179" y="17710"/>
                </a:cubicBezTo>
                <a:cubicBezTo>
                  <a:pt x="9246" y="17681"/>
                  <a:pt x="9298" y="17783"/>
                  <a:pt x="9267" y="17871"/>
                </a:cubicBezTo>
                <a:cubicBezTo>
                  <a:pt x="8746" y="19247"/>
                  <a:pt x="9411" y="21562"/>
                  <a:pt x="10051" y="19900"/>
                </a:cubicBezTo>
                <a:cubicBezTo>
                  <a:pt x="10933" y="17623"/>
                  <a:pt x="12064" y="16423"/>
                  <a:pt x="12957" y="15793"/>
                </a:cubicBezTo>
                <a:cubicBezTo>
                  <a:pt x="13044" y="15727"/>
                  <a:pt x="13143" y="15705"/>
                  <a:pt x="13241" y="15727"/>
                </a:cubicBezTo>
                <a:cubicBezTo>
                  <a:pt x="13452" y="15771"/>
                  <a:pt x="13684" y="15799"/>
                  <a:pt x="13921" y="15807"/>
                </a:cubicBezTo>
                <a:cubicBezTo>
                  <a:pt x="14004" y="15814"/>
                  <a:pt x="14050" y="15945"/>
                  <a:pt x="13998" y="16040"/>
                </a:cubicBezTo>
                <a:cubicBezTo>
                  <a:pt x="13513" y="16941"/>
                  <a:pt x="13148" y="18063"/>
                  <a:pt x="14144" y="17587"/>
                </a:cubicBezTo>
                <a:cubicBezTo>
                  <a:pt x="14933" y="17206"/>
                  <a:pt x="15350" y="16489"/>
                  <a:pt x="15547" y="15866"/>
                </a:cubicBezTo>
                <a:cubicBezTo>
                  <a:pt x="15583" y="15756"/>
                  <a:pt x="15656" y="15675"/>
                  <a:pt x="15743" y="15660"/>
                </a:cubicBezTo>
                <a:cubicBezTo>
                  <a:pt x="18999" y="14965"/>
                  <a:pt x="20686" y="12086"/>
                  <a:pt x="20629" y="11208"/>
                </a:cubicBezTo>
                <a:cubicBezTo>
                  <a:pt x="20572" y="10351"/>
                  <a:pt x="18637" y="5989"/>
                  <a:pt x="15340" y="5220"/>
                </a:cubicBezTo>
                <a:cubicBezTo>
                  <a:pt x="15268" y="5205"/>
                  <a:pt x="15211" y="5133"/>
                  <a:pt x="15190" y="5030"/>
                </a:cubicBezTo>
                <a:cubicBezTo>
                  <a:pt x="14870" y="3346"/>
                  <a:pt x="14039" y="1097"/>
                  <a:pt x="11862" y="42"/>
                </a:cubicBezTo>
                <a:cubicBezTo>
                  <a:pt x="11819" y="21"/>
                  <a:pt x="11777" y="9"/>
                  <a:pt x="11734" y="3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dirty="0"/>
              <a:t>Respect</a:t>
            </a:r>
          </a:p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sz="3200" dirty="0"/>
              <a:t>de   </a:t>
            </a:r>
            <a:r>
              <a:rPr sz="2500" dirty="0"/>
              <a:t>l’environnement</a:t>
            </a:r>
            <a:r>
              <a:rPr sz="1700" dirty="0"/>
              <a:t> </a:t>
            </a:r>
            <a:r>
              <a:rPr dirty="0"/>
              <a:t>  </a:t>
            </a:r>
          </a:p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36590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  <p:bldP spid="5" grpId="1" animBg="1" advAuto="0"/>
      <p:bldP spid="8" grpId="0" animBg="1" advAuto="0"/>
      <p:bldP spid="8" grpId="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r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2" name="Corps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3" name="0BD5C0B1-7848-4ACD-8506-9CB487345F97-L0-001.png" descr="0BD5C0B1-7848-4ACD-8506-9CB487345F97-L0-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1600" y="-279400"/>
            <a:ext cx="13004800" cy="9753600"/>
          </a:xfrm>
          <a:prstGeom prst="rect">
            <a:avLst/>
          </a:prstGeom>
          <a:ln w="63500">
            <a:solidFill>
              <a:srgbClr val="76BB40"/>
            </a:solidFill>
            <a:miter lim="400000"/>
          </a:ln>
        </p:spPr>
      </p:pic>
      <p:pic>
        <p:nvPicPr>
          <p:cNvPr id="12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222786" y="2786428"/>
            <a:ext cx="3644600" cy="27284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776935" y="6273800"/>
            <a:ext cx="2152801" cy="28756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287558" y="44700"/>
            <a:ext cx="2649555" cy="1982828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Vu le contexte sanitaire en 2020,21 certaines classes n’ont pu réaliser la sortie"/>
          <p:cNvSpPr txBox="1"/>
          <p:nvPr/>
        </p:nvSpPr>
        <p:spPr>
          <a:xfrm>
            <a:off x="-127210" y="8193070"/>
            <a:ext cx="11408087" cy="954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/>
            </a:lvl1pPr>
          </a:lstStyle>
          <a:p>
            <a:r>
              <a:t>Vu le contexte sanitaire en 2020,21 certaines classes n’ont pu réaliser la sortie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itr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0" name="Corps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1" name="D130CC59-D69C-4D85-BADE-50A193E4F34E-L0-001.png" descr="D130CC59-D69C-4D85-BADE-50A193E4F34E-L0-001.png"/>
          <p:cNvPicPr>
            <a:picLocks noChangeAspect="1"/>
          </p:cNvPicPr>
          <p:nvPr/>
        </p:nvPicPr>
        <p:blipFill>
          <a:blip r:embed="rId2">
            <a:extLst/>
          </a:blip>
          <a:srcRect r="12026"/>
          <a:stretch>
            <a:fillRect/>
          </a:stretch>
        </p:blipFill>
        <p:spPr>
          <a:xfrm rot="21562487">
            <a:off x="93860" y="-270274"/>
            <a:ext cx="13772865" cy="11741788"/>
          </a:xfrm>
          <a:prstGeom prst="rect">
            <a:avLst/>
          </a:prstGeom>
          <a:ln w="114300">
            <a:solidFill>
              <a:srgbClr val="96D35F"/>
            </a:solidFill>
            <a:miter lim="400000"/>
          </a:ln>
        </p:spPr>
      </p:pic>
      <p:sp>
        <p:nvSpPr>
          <p:cNvPr id="132" name="Fêtons la nature en pirogue."/>
          <p:cNvSpPr/>
          <p:nvPr/>
        </p:nvSpPr>
        <p:spPr>
          <a:xfrm>
            <a:off x="9673745" y="6477000"/>
            <a:ext cx="2822622" cy="35470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1" h="21599" extrusionOk="0">
                <a:moveTo>
                  <a:pt x="8459" y="0"/>
                </a:moveTo>
                <a:cubicBezTo>
                  <a:pt x="8430" y="17"/>
                  <a:pt x="8385" y="18"/>
                  <a:pt x="8353" y="33"/>
                </a:cubicBezTo>
                <a:cubicBezTo>
                  <a:pt x="8261" y="78"/>
                  <a:pt x="8167" y="149"/>
                  <a:pt x="8141" y="246"/>
                </a:cubicBezTo>
                <a:cubicBezTo>
                  <a:pt x="8125" y="312"/>
                  <a:pt x="8192" y="361"/>
                  <a:pt x="8214" y="402"/>
                </a:cubicBezTo>
                <a:cubicBezTo>
                  <a:pt x="8257" y="487"/>
                  <a:pt x="8232" y="654"/>
                  <a:pt x="8165" y="695"/>
                </a:cubicBezTo>
                <a:cubicBezTo>
                  <a:pt x="7901" y="855"/>
                  <a:pt x="7751" y="471"/>
                  <a:pt x="7483" y="603"/>
                </a:cubicBezTo>
                <a:cubicBezTo>
                  <a:pt x="7292" y="697"/>
                  <a:pt x="7290" y="946"/>
                  <a:pt x="7099" y="1039"/>
                </a:cubicBezTo>
                <a:cubicBezTo>
                  <a:pt x="6900" y="1137"/>
                  <a:pt x="6622" y="966"/>
                  <a:pt x="6475" y="1136"/>
                </a:cubicBezTo>
                <a:cubicBezTo>
                  <a:pt x="6388" y="1235"/>
                  <a:pt x="6463" y="1349"/>
                  <a:pt x="6426" y="1481"/>
                </a:cubicBezTo>
                <a:cubicBezTo>
                  <a:pt x="6398" y="1579"/>
                  <a:pt x="6346" y="1657"/>
                  <a:pt x="6237" y="1689"/>
                </a:cubicBezTo>
                <a:cubicBezTo>
                  <a:pt x="6076" y="1737"/>
                  <a:pt x="5956" y="1644"/>
                  <a:pt x="5848" y="1611"/>
                </a:cubicBezTo>
                <a:cubicBezTo>
                  <a:pt x="5762" y="1585"/>
                  <a:pt x="5646" y="1565"/>
                  <a:pt x="5539" y="1565"/>
                </a:cubicBezTo>
                <a:cubicBezTo>
                  <a:pt x="5464" y="1624"/>
                  <a:pt x="5379" y="1692"/>
                  <a:pt x="5261" y="1714"/>
                </a:cubicBezTo>
                <a:cubicBezTo>
                  <a:pt x="5120" y="1741"/>
                  <a:pt x="4959" y="1677"/>
                  <a:pt x="4863" y="1734"/>
                </a:cubicBezTo>
                <a:cubicBezTo>
                  <a:pt x="4686" y="1785"/>
                  <a:pt x="4799" y="2053"/>
                  <a:pt x="4700" y="2162"/>
                </a:cubicBezTo>
                <a:cubicBezTo>
                  <a:pt x="4661" y="2206"/>
                  <a:pt x="4580" y="2233"/>
                  <a:pt x="4505" y="2247"/>
                </a:cubicBezTo>
                <a:cubicBezTo>
                  <a:pt x="4434" y="2260"/>
                  <a:pt x="4370" y="2236"/>
                  <a:pt x="4327" y="2267"/>
                </a:cubicBezTo>
                <a:cubicBezTo>
                  <a:pt x="4227" y="2294"/>
                  <a:pt x="4275" y="2389"/>
                  <a:pt x="4238" y="2468"/>
                </a:cubicBezTo>
                <a:cubicBezTo>
                  <a:pt x="4191" y="2569"/>
                  <a:pt x="4058" y="2610"/>
                  <a:pt x="3992" y="2695"/>
                </a:cubicBezTo>
                <a:cubicBezTo>
                  <a:pt x="3972" y="2722"/>
                  <a:pt x="3959" y="2770"/>
                  <a:pt x="3986" y="2798"/>
                </a:cubicBezTo>
                <a:cubicBezTo>
                  <a:pt x="4059" y="2958"/>
                  <a:pt x="4397" y="2807"/>
                  <a:pt x="4547" y="2889"/>
                </a:cubicBezTo>
                <a:cubicBezTo>
                  <a:pt x="4665" y="2953"/>
                  <a:pt x="4571" y="3066"/>
                  <a:pt x="4571" y="3175"/>
                </a:cubicBezTo>
                <a:cubicBezTo>
                  <a:pt x="4590" y="3194"/>
                  <a:pt x="4609" y="3215"/>
                  <a:pt x="4628" y="3234"/>
                </a:cubicBezTo>
                <a:cubicBezTo>
                  <a:pt x="4735" y="3298"/>
                  <a:pt x="4862" y="3330"/>
                  <a:pt x="4848" y="3474"/>
                </a:cubicBezTo>
                <a:cubicBezTo>
                  <a:pt x="4803" y="3508"/>
                  <a:pt x="4772" y="3538"/>
                  <a:pt x="4700" y="3552"/>
                </a:cubicBezTo>
                <a:cubicBezTo>
                  <a:pt x="4588" y="3574"/>
                  <a:pt x="4456" y="3531"/>
                  <a:pt x="4376" y="3513"/>
                </a:cubicBezTo>
                <a:cubicBezTo>
                  <a:pt x="4149" y="3464"/>
                  <a:pt x="3817" y="3477"/>
                  <a:pt x="3709" y="3598"/>
                </a:cubicBezTo>
                <a:cubicBezTo>
                  <a:pt x="3589" y="3731"/>
                  <a:pt x="3770" y="3895"/>
                  <a:pt x="3806" y="4012"/>
                </a:cubicBezTo>
                <a:cubicBezTo>
                  <a:pt x="3803" y="4083"/>
                  <a:pt x="3800" y="4155"/>
                  <a:pt x="3798" y="4227"/>
                </a:cubicBezTo>
                <a:cubicBezTo>
                  <a:pt x="3798" y="4294"/>
                  <a:pt x="3826" y="4376"/>
                  <a:pt x="3783" y="4421"/>
                </a:cubicBezTo>
                <a:cubicBezTo>
                  <a:pt x="3753" y="4488"/>
                  <a:pt x="3639" y="4476"/>
                  <a:pt x="3571" y="4512"/>
                </a:cubicBezTo>
                <a:cubicBezTo>
                  <a:pt x="3490" y="4555"/>
                  <a:pt x="3456" y="4628"/>
                  <a:pt x="3342" y="4649"/>
                </a:cubicBezTo>
                <a:cubicBezTo>
                  <a:pt x="3224" y="4671"/>
                  <a:pt x="3170" y="4580"/>
                  <a:pt x="3130" y="4533"/>
                </a:cubicBezTo>
                <a:cubicBezTo>
                  <a:pt x="3063" y="4453"/>
                  <a:pt x="2866" y="4232"/>
                  <a:pt x="2667" y="4272"/>
                </a:cubicBezTo>
                <a:cubicBezTo>
                  <a:pt x="2585" y="4288"/>
                  <a:pt x="2495" y="4332"/>
                  <a:pt x="2463" y="4389"/>
                </a:cubicBezTo>
                <a:cubicBezTo>
                  <a:pt x="2436" y="4437"/>
                  <a:pt x="2457" y="4490"/>
                  <a:pt x="2440" y="4551"/>
                </a:cubicBezTo>
                <a:cubicBezTo>
                  <a:pt x="2417" y="4634"/>
                  <a:pt x="2376" y="4717"/>
                  <a:pt x="2302" y="4759"/>
                </a:cubicBezTo>
                <a:cubicBezTo>
                  <a:pt x="2247" y="4791"/>
                  <a:pt x="2129" y="4814"/>
                  <a:pt x="2033" y="4791"/>
                </a:cubicBezTo>
                <a:cubicBezTo>
                  <a:pt x="1997" y="4783"/>
                  <a:pt x="1939" y="4759"/>
                  <a:pt x="1879" y="4773"/>
                </a:cubicBezTo>
                <a:cubicBezTo>
                  <a:pt x="1806" y="4789"/>
                  <a:pt x="1753" y="4846"/>
                  <a:pt x="1692" y="4876"/>
                </a:cubicBezTo>
                <a:cubicBezTo>
                  <a:pt x="1601" y="4920"/>
                  <a:pt x="1481" y="4931"/>
                  <a:pt x="1398" y="4981"/>
                </a:cubicBezTo>
                <a:cubicBezTo>
                  <a:pt x="1375" y="4994"/>
                  <a:pt x="1368" y="5021"/>
                  <a:pt x="1349" y="5038"/>
                </a:cubicBezTo>
                <a:cubicBezTo>
                  <a:pt x="1349" y="5065"/>
                  <a:pt x="1351" y="5077"/>
                  <a:pt x="1366" y="5091"/>
                </a:cubicBezTo>
                <a:cubicBezTo>
                  <a:pt x="1388" y="5137"/>
                  <a:pt x="1444" y="5134"/>
                  <a:pt x="1497" y="5155"/>
                </a:cubicBezTo>
                <a:cubicBezTo>
                  <a:pt x="1568" y="5183"/>
                  <a:pt x="1616" y="5214"/>
                  <a:pt x="1644" y="5278"/>
                </a:cubicBezTo>
                <a:cubicBezTo>
                  <a:pt x="1655" y="5305"/>
                  <a:pt x="1666" y="5336"/>
                  <a:pt x="1644" y="5363"/>
                </a:cubicBezTo>
                <a:cubicBezTo>
                  <a:pt x="1612" y="5489"/>
                  <a:pt x="1370" y="5457"/>
                  <a:pt x="1317" y="5571"/>
                </a:cubicBezTo>
                <a:cubicBezTo>
                  <a:pt x="1240" y="5737"/>
                  <a:pt x="1504" y="5899"/>
                  <a:pt x="1635" y="5927"/>
                </a:cubicBezTo>
                <a:cubicBezTo>
                  <a:pt x="1749" y="5952"/>
                  <a:pt x="1826" y="5888"/>
                  <a:pt x="1896" y="5870"/>
                </a:cubicBezTo>
                <a:cubicBezTo>
                  <a:pt x="1942" y="5858"/>
                  <a:pt x="1987" y="5868"/>
                  <a:pt x="2033" y="5870"/>
                </a:cubicBezTo>
                <a:cubicBezTo>
                  <a:pt x="2058" y="5885"/>
                  <a:pt x="2083" y="5900"/>
                  <a:pt x="2107" y="5916"/>
                </a:cubicBezTo>
                <a:cubicBezTo>
                  <a:pt x="2185" y="6007"/>
                  <a:pt x="2091" y="6112"/>
                  <a:pt x="2065" y="6195"/>
                </a:cubicBezTo>
                <a:cubicBezTo>
                  <a:pt x="2036" y="6289"/>
                  <a:pt x="2113" y="6333"/>
                  <a:pt x="2131" y="6389"/>
                </a:cubicBezTo>
                <a:cubicBezTo>
                  <a:pt x="2148" y="6444"/>
                  <a:pt x="2094" y="6496"/>
                  <a:pt x="2082" y="6538"/>
                </a:cubicBezTo>
                <a:cubicBezTo>
                  <a:pt x="2071" y="6575"/>
                  <a:pt x="2092" y="6617"/>
                  <a:pt x="2099" y="6643"/>
                </a:cubicBezTo>
                <a:cubicBezTo>
                  <a:pt x="2126" y="6739"/>
                  <a:pt x="2057" y="6824"/>
                  <a:pt x="1993" y="6851"/>
                </a:cubicBezTo>
                <a:cubicBezTo>
                  <a:pt x="1752" y="6952"/>
                  <a:pt x="1622" y="6709"/>
                  <a:pt x="1383" y="6753"/>
                </a:cubicBezTo>
                <a:cubicBezTo>
                  <a:pt x="1248" y="6777"/>
                  <a:pt x="1071" y="6855"/>
                  <a:pt x="1146" y="7018"/>
                </a:cubicBezTo>
                <a:cubicBezTo>
                  <a:pt x="1189" y="7111"/>
                  <a:pt x="1404" y="7301"/>
                  <a:pt x="1601" y="7265"/>
                </a:cubicBezTo>
                <a:cubicBezTo>
                  <a:pt x="1701" y="7246"/>
                  <a:pt x="1839" y="7157"/>
                  <a:pt x="1959" y="7219"/>
                </a:cubicBezTo>
                <a:cubicBezTo>
                  <a:pt x="2115" y="7300"/>
                  <a:pt x="2032" y="7519"/>
                  <a:pt x="2205" y="7578"/>
                </a:cubicBezTo>
                <a:cubicBezTo>
                  <a:pt x="2424" y="7651"/>
                  <a:pt x="2911" y="7641"/>
                  <a:pt x="2895" y="7868"/>
                </a:cubicBezTo>
                <a:cubicBezTo>
                  <a:pt x="2847" y="7904"/>
                  <a:pt x="2819" y="7933"/>
                  <a:pt x="2741" y="7948"/>
                </a:cubicBezTo>
                <a:cubicBezTo>
                  <a:pt x="2601" y="7974"/>
                  <a:pt x="2449" y="7912"/>
                  <a:pt x="2334" y="7953"/>
                </a:cubicBezTo>
                <a:cubicBezTo>
                  <a:pt x="2209" y="7997"/>
                  <a:pt x="2215" y="8167"/>
                  <a:pt x="2016" y="8207"/>
                </a:cubicBezTo>
                <a:cubicBezTo>
                  <a:pt x="1873" y="8235"/>
                  <a:pt x="1783" y="8132"/>
                  <a:pt x="1707" y="8097"/>
                </a:cubicBezTo>
                <a:cubicBezTo>
                  <a:pt x="1603" y="8048"/>
                  <a:pt x="1436" y="8101"/>
                  <a:pt x="1366" y="8142"/>
                </a:cubicBezTo>
                <a:cubicBezTo>
                  <a:pt x="1342" y="8156"/>
                  <a:pt x="1330" y="8183"/>
                  <a:pt x="1309" y="8200"/>
                </a:cubicBezTo>
                <a:cubicBezTo>
                  <a:pt x="1309" y="8219"/>
                  <a:pt x="1309" y="8239"/>
                  <a:pt x="1309" y="8259"/>
                </a:cubicBezTo>
                <a:cubicBezTo>
                  <a:pt x="1336" y="8280"/>
                  <a:pt x="1353" y="8312"/>
                  <a:pt x="1383" y="8330"/>
                </a:cubicBezTo>
                <a:cubicBezTo>
                  <a:pt x="1433" y="8359"/>
                  <a:pt x="1598" y="8433"/>
                  <a:pt x="1521" y="8513"/>
                </a:cubicBezTo>
                <a:cubicBezTo>
                  <a:pt x="1467" y="8639"/>
                  <a:pt x="1114" y="8542"/>
                  <a:pt x="1048" y="8693"/>
                </a:cubicBezTo>
                <a:cubicBezTo>
                  <a:pt x="995" y="8755"/>
                  <a:pt x="1063" y="8845"/>
                  <a:pt x="1097" y="8881"/>
                </a:cubicBezTo>
                <a:cubicBezTo>
                  <a:pt x="1138" y="8924"/>
                  <a:pt x="1275" y="8996"/>
                  <a:pt x="1334" y="9032"/>
                </a:cubicBezTo>
                <a:cubicBezTo>
                  <a:pt x="1438" y="9094"/>
                  <a:pt x="1502" y="9186"/>
                  <a:pt x="1586" y="9265"/>
                </a:cubicBezTo>
                <a:cubicBezTo>
                  <a:pt x="1587" y="9412"/>
                  <a:pt x="1433" y="9383"/>
                  <a:pt x="1326" y="9441"/>
                </a:cubicBezTo>
                <a:cubicBezTo>
                  <a:pt x="1238" y="9489"/>
                  <a:pt x="1190" y="9573"/>
                  <a:pt x="1082" y="9610"/>
                </a:cubicBezTo>
                <a:cubicBezTo>
                  <a:pt x="989" y="9642"/>
                  <a:pt x="848" y="9610"/>
                  <a:pt x="756" y="9642"/>
                </a:cubicBezTo>
                <a:cubicBezTo>
                  <a:pt x="728" y="9732"/>
                  <a:pt x="793" y="9772"/>
                  <a:pt x="813" y="9855"/>
                </a:cubicBezTo>
                <a:cubicBezTo>
                  <a:pt x="837" y="9954"/>
                  <a:pt x="717" y="10040"/>
                  <a:pt x="782" y="10141"/>
                </a:cubicBezTo>
                <a:cubicBezTo>
                  <a:pt x="836" y="10226"/>
                  <a:pt x="962" y="10210"/>
                  <a:pt x="1091" y="10239"/>
                </a:cubicBezTo>
                <a:cubicBezTo>
                  <a:pt x="1164" y="10260"/>
                  <a:pt x="1236" y="10281"/>
                  <a:pt x="1309" y="10303"/>
                </a:cubicBezTo>
                <a:cubicBezTo>
                  <a:pt x="1361" y="10313"/>
                  <a:pt x="1458" y="10305"/>
                  <a:pt x="1497" y="10298"/>
                </a:cubicBezTo>
                <a:cubicBezTo>
                  <a:pt x="1563" y="10294"/>
                  <a:pt x="1627" y="10289"/>
                  <a:pt x="1692" y="10284"/>
                </a:cubicBezTo>
                <a:cubicBezTo>
                  <a:pt x="1773" y="10268"/>
                  <a:pt x="1865" y="10243"/>
                  <a:pt x="1944" y="10225"/>
                </a:cubicBezTo>
                <a:cubicBezTo>
                  <a:pt x="2121" y="10186"/>
                  <a:pt x="2333" y="10172"/>
                  <a:pt x="2408" y="10291"/>
                </a:cubicBezTo>
                <a:cubicBezTo>
                  <a:pt x="2419" y="10308"/>
                  <a:pt x="2437" y="10354"/>
                  <a:pt x="2423" y="10388"/>
                </a:cubicBezTo>
                <a:cubicBezTo>
                  <a:pt x="2393" y="10463"/>
                  <a:pt x="2281" y="10510"/>
                  <a:pt x="2196" y="10545"/>
                </a:cubicBezTo>
                <a:cubicBezTo>
                  <a:pt x="2041" y="10610"/>
                  <a:pt x="1692" y="10709"/>
                  <a:pt x="1601" y="10810"/>
                </a:cubicBezTo>
                <a:cubicBezTo>
                  <a:pt x="1487" y="10937"/>
                  <a:pt x="1624" y="11126"/>
                  <a:pt x="1383" y="11174"/>
                </a:cubicBezTo>
                <a:cubicBezTo>
                  <a:pt x="1127" y="11225"/>
                  <a:pt x="1060" y="10918"/>
                  <a:pt x="782" y="10986"/>
                </a:cubicBezTo>
                <a:cubicBezTo>
                  <a:pt x="747" y="10994"/>
                  <a:pt x="704" y="11015"/>
                  <a:pt x="676" y="11032"/>
                </a:cubicBezTo>
                <a:cubicBezTo>
                  <a:pt x="608" y="11072"/>
                  <a:pt x="552" y="11164"/>
                  <a:pt x="530" y="11238"/>
                </a:cubicBezTo>
                <a:cubicBezTo>
                  <a:pt x="498" y="11344"/>
                  <a:pt x="549" y="11426"/>
                  <a:pt x="487" y="11505"/>
                </a:cubicBezTo>
                <a:cubicBezTo>
                  <a:pt x="446" y="11557"/>
                  <a:pt x="365" y="11603"/>
                  <a:pt x="284" y="11622"/>
                </a:cubicBezTo>
                <a:cubicBezTo>
                  <a:pt x="199" y="11642"/>
                  <a:pt x="112" y="11633"/>
                  <a:pt x="57" y="11674"/>
                </a:cubicBezTo>
                <a:cubicBezTo>
                  <a:pt x="24" y="11700"/>
                  <a:pt x="-26" y="11764"/>
                  <a:pt x="17" y="11810"/>
                </a:cubicBezTo>
                <a:cubicBezTo>
                  <a:pt x="47" y="11877"/>
                  <a:pt x="152" y="11887"/>
                  <a:pt x="235" y="11914"/>
                </a:cubicBezTo>
                <a:cubicBezTo>
                  <a:pt x="347" y="11951"/>
                  <a:pt x="499" y="11999"/>
                  <a:pt x="553" y="12083"/>
                </a:cubicBezTo>
                <a:cubicBezTo>
                  <a:pt x="646" y="12230"/>
                  <a:pt x="405" y="12289"/>
                  <a:pt x="455" y="12440"/>
                </a:cubicBezTo>
                <a:cubicBezTo>
                  <a:pt x="493" y="12551"/>
                  <a:pt x="631" y="12594"/>
                  <a:pt x="684" y="12694"/>
                </a:cubicBezTo>
                <a:cubicBezTo>
                  <a:pt x="718" y="12759"/>
                  <a:pt x="716" y="12836"/>
                  <a:pt x="782" y="12875"/>
                </a:cubicBezTo>
                <a:cubicBezTo>
                  <a:pt x="881" y="12933"/>
                  <a:pt x="1183" y="12885"/>
                  <a:pt x="1317" y="12861"/>
                </a:cubicBezTo>
                <a:cubicBezTo>
                  <a:pt x="1458" y="12837"/>
                  <a:pt x="1621" y="12875"/>
                  <a:pt x="1650" y="12946"/>
                </a:cubicBezTo>
                <a:cubicBezTo>
                  <a:pt x="1669" y="12967"/>
                  <a:pt x="1661" y="12982"/>
                  <a:pt x="1658" y="13012"/>
                </a:cubicBezTo>
                <a:cubicBezTo>
                  <a:pt x="1638" y="13029"/>
                  <a:pt x="1626" y="13056"/>
                  <a:pt x="1601" y="13069"/>
                </a:cubicBezTo>
                <a:cubicBezTo>
                  <a:pt x="1485" y="13132"/>
                  <a:pt x="1300" y="13128"/>
                  <a:pt x="1171" y="13181"/>
                </a:cubicBezTo>
                <a:cubicBezTo>
                  <a:pt x="1068" y="13223"/>
                  <a:pt x="984" y="13292"/>
                  <a:pt x="871" y="13330"/>
                </a:cubicBezTo>
                <a:cubicBezTo>
                  <a:pt x="732" y="13375"/>
                  <a:pt x="478" y="13423"/>
                  <a:pt x="544" y="13602"/>
                </a:cubicBezTo>
                <a:cubicBezTo>
                  <a:pt x="586" y="13713"/>
                  <a:pt x="766" y="13736"/>
                  <a:pt x="805" y="13849"/>
                </a:cubicBezTo>
                <a:cubicBezTo>
                  <a:pt x="841" y="13952"/>
                  <a:pt x="704" y="14022"/>
                  <a:pt x="782" y="14116"/>
                </a:cubicBezTo>
                <a:cubicBezTo>
                  <a:pt x="893" y="14249"/>
                  <a:pt x="1304" y="14157"/>
                  <a:pt x="1375" y="14322"/>
                </a:cubicBezTo>
                <a:cubicBezTo>
                  <a:pt x="1451" y="14403"/>
                  <a:pt x="1338" y="14495"/>
                  <a:pt x="1286" y="14537"/>
                </a:cubicBezTo>
                <a:cubicBezTo>
                  <a:pt x="1158" y="14637"/>
                  <a:pt x="867" y="14805"/>
                  <a:pt x="985" y="15030"/>
                </a:cubicBezTo>
                <a:cubicBezTo>
                  <a:pt x="1034" y="15123"/>
                  <a:pt x="1204" y="15206"/>
                  <a:pt x="1383" y="15147"/>
                </a:cubicBezTo>
                <a:cubicBezTo>
                  <a:pt x="1445" y="15127"/>
                  <a:pt x="1492" y="15082"/>
                  <a:pt x="1546" y="15056"/>
                </a:cubicBezTo>
                <a:cubicBezTo>
                  <a:pt x="1601" y="15029"/>
                  <a:pt x="1664" y="15018"/>
                  <a:pt x="1701" y="14978"/>
                </a:cubicBezTo>
                <a:cubicBezTo>
                  <a:pt x="1740" y="14936"/>
                  <a:pt x="1766" y="14882"/>
                  <a:pt x="1822" y="14855"/>
                </a:cubicBezTo>
                <a:cubicBezTo>
                  <a:pt x="1866" y="14832"/>
                  <a:pt x="1919" y="14840"/>
                  <a:pt x="1976" y="14843"/>
                </a:cubicBezTo>
                <a:cubicBezTo>
                  <a:pt x="2012" y="14870"/>
                  <a:pt x="2061" y="14888"/>
                  <a:pt x="2082" y="14927"/>
                </a:cubicBezTo>
                <a:cubicBezTo>
                  <a:pt x="2126" y="15008"/>
                  <a:pt x="2106" y="15080"/>
                  <a:pt x="2205" y="15115"/>
                </a:cubicBezTo>
                <a:cubicBezTo>
                  <a:pt x="2262" y="15128"/>
                  <a:pt x="2317" y="15141"/>
                  <a:pt x="2374" y="15154"/>
                </a:cubicBezTo>
                <a:cubicBezTo>
                  <a:pt x="2528" y="15182"/>
                  <a:pt x="2685" y="15064"/>
                  <a:pt x="2766" y="15211"/>
                </a:cubicBezTo>
                <a:cubicBezTo>
                  <a:pt x="2805" y="15281"/>
                  <a:pt x="2763" y="15373"/>
                  <a:pt x="2789" y="15458"/>
                </a:cubicBezTo>
                <a:cubicBezTo>
                  <a:pt x="2827" y="15580"/>
                  <a:pt x="2987" y="15649"/>
                  <a:pt x="2847" y="15796"/>
                </a:cubicBezTo>
                <a:cubicBezTo>
                  <a:pt x="2783" y="15863"/>
                  <a:pt x="2619" y="15863"/>
                  <a:pt x="2569" y="15940"/>
                </a:cubicBezTo>
                <a:cubicBezTo>
                  <a:pt x="2495" y="16055"/>
                  <a:pt x="2618" y="16206"/>
                  <a:pt x="2709" y="16238"/>
                </a:cubicBezTo>
                <a:cubicBezTo>
                  <a:pt x="2909" y="16309"/>
                  <a:pt x="3149" y="16155"/>
                  <a:pt x="3359" y="16226"/>
                </a:cubicBezTo>
                <a:cubicBezTo>
                  <a:pt x="3504" y="16274"/>
                  <a:pt x="3571" y="16386"/>
                  <a:pt x="3774" y="16375"/>
                </a:cubicBezTo>
                <a:cubicBezTo>
                  <a:pt x="3801" y="16353"/>
                  <a:pt x="3841" y="16340"/>
                  <a:pt x="3863" y="16315"/>
                </a:cubicBezTo>
                <a:cubicBezTo>
                  <a:pt x="3898" y="16278"/>
                  <a:pt x="3921" y="16231"/>
                  <a:pt x="3969" y="16206"/>
                </a:cubicBezTo>
                <a:cubicBezTo>
                  <a:pt x="4036" y="16170"/>
                  <a:pt x="4135" y="16164"/>
                  <a:pt x="4204" y="16134"/>
                </a:cubicBezTo>
                <a:cubicBezTo>
                  <a:pt x="4278" y="16102"/>
                  <a:pt x="4392" y="16051"/>
                  <a:pt x="4490" y="16107"/>
                </a:cubicBezTo>
                <a:cubicBezTo>
                  <a:pt x="4612" y="16178"/>
                  <a:pt x="4587" y="16368"/>
                  <a:pt x="4717" y="16432"/>
                </a:cubicBezTo>
                <a:cubicBezTo>
                  <a:pt x="4898" y="16522"/>
                  <a:pt x="5087" y="16369"/>
                  <a:pt x="5270" y="16413"/>
                </a:cubicBezTo>
                <a:cubicBezTo>
                  <a:pt x="5423" y="16451"/>
                  <a:pt x="5447" y="16597"/>
                  <a:pt x="5613" y="16628"/>
                </a:cubicBezTo>
                <a:cubicBezTo>
                  <a:pt x="5738" y="16652"/>
                  <a:pt x="5900" y="16478"/>
                  <a:pt x="5971" y="16432"/>
                </a:cubicBezTo>
                <a:cubicBezTo>
                  <a:pt x="6009" y="16407"/>
                  <a:pt x="6096" y="16366"/>
                  <a:pt x="6157" y="16400"/>
                </a:cubicBezTo>
                <a:cubicBezTo>
                  <a:pt x="6472" y="16448"/>
                  <a:pt x="6063" y="16968"/>
                  <a:pt x="6392" y="17037"/>
                </a:cubicBezTo>
                <a:cubicBezTo>
                  <a:pt x="6492" y="17059"/>
                  <a:pt x="6591" y="16999"/>
                  <a:pt x="6653" y="16978"/>
                </a:cubicBezTo>
                <a:cubicBezTo>
                  <a:pt x="6726" y="16959"/>
                  <a:pt x="6800" y="16938"/>
                  <a:pt x="6873" y="16919"/>
                </a:cubicBezTo>
                <a:cubicBezTo>
                  <a:pt x="7017" y="16869"/>
                  <a:pt x="7108" y="16785"/>
                  <a:pt x="7191" y="16686"/>
                </a:cubicBezTo>
                <a:cubicBezTo>
                  <a:pt x="7250" y="16615"/>
                  <a:pt x="7379" y="16451"/>
                  <a:pt x="7563" y="16491"/>
                </a:cubicBezTo>
                <a:cubicBezTo>
                  <a:pt x="7741" y="16530"/>
                  <a:pt x="7780" y="16745"/>
                  <a:pt x="7873" y="16855"/>
                </a:cubicBezTo>
                <a:cubicBezTo>
                  <a:pt x="7913" y="16902"/>
                  <a:pt x="7983" y="16971"/>
                  <a:pt x="8108" y="16946"/>
                </a:cubicBezTo>
                <a:cubicBezTo>
                  <a:pt x="8208" y="16926"/>
                  <a:pt x="8261" y="16844"/>
                  <a:pt x="8307" y="16762"/>
                </a:cubicBezTo>
                <a:cubicBezTo>
                  <a:pt x="8811" y="17200"/>
                  <a:pt x="9645" y="17976"/>
                  <a:pt x="9645" y="17976"/>
                </a:cubicBezTo>
                <a:cubicBezTo>
                  <a:pt x="9645" y="17976"/>
                  <a:pt x="9976" y="18231"/>
                  <a:pt x="9976" y="18562"/>
                </a:cubicBezTo>
                <a:cubicBezTo>
                  <a:pt x="9976" y="19024"/>
                  <a:pt x="9976" y="19718"/>
                  <a:pt x="9976" y="19945"/>
                </a:cubicBezTo>
                <a:cubicBezTo>
                  <a:pt x="9976" y="20728"/>
                  <a:pt x="9275" y="21597"/>
                  <a:pt x="9275" y="21597"/>
                </a:cubicBezTo>
                <a:cubicBezTo>
                  <a:pt x="9275" y="21597"/>
                  <a:pt x="12156" y="21599"/>
                  <a:pt x="12312" y="21599"/>
                </a:cubicBezTo>
                <a:cubicBezTo>
                  <a:pt x="12136" y="21598"/>
                  <a:pt x="11551" y="20437"/>
                  <a:pt x="11551" y="19800"/>
                </a:cubicBezTo>
                <a:cubicBezTo>
                  <a:pt x="11551" y="19712"/>
                  <a:pt x="11551" y="19149"/>
                  <a:pt x="11551" y="18439"/>
                </a:cubicBezTo>
                <a:cubicBezTo>
                  <a:pt x="11551" y="18313"/>
                  <a:pt x="12770" y="17328"/>
                  <a:pt x="13727" y="16613"/>
                </a:cubicBezTo>
                <a:cubicBezTo>
                  <a:pt x="13783" y="16676"/>
                  <a:pt x="13849" y="16735"/>
                  <a:pt x="13907" y="16763"/>
                </a:cubicBezTo>
                <a:cubicBezTo>
                  <a:pt x="14005" y="16812"/>
                  <a:pt x="14097" y="16760"/>
                  <a:pt x="14159" y="16725"/>
                </a:cubicBezTo>
                <a:cubicBezTo>
                  <a:pt x="14245" y="16674"/>
                  <a:pt x="14295" y="16594"/>
                  <a:pt x="14387" y="16550"/>
                </a:cubicBezTo>
                <a:cubicBezTo>
                  <a:pt x="14448" y="16522"/>
                  <a:pt x="14510" y="16524"/>
                  <a:pt x="14591" y="16510"/>
                </a:cubicBezTo>
                <a:cubicBezTo>
                  <a:pt x="14611" y="16506"/>
                  <a:pt x="14663" y="16499"/>
                  <a:pt x="14697" y="16505"/>
                </a:cubicBezTo>
                <a:cubicBezTo>
                  <a:pt x="14793" y="16523"/>
                  <a:pt x="14859" y="16557"/>
                  <a:pt x="14883" y="16633"/>
                </a:cubicBezTo>
                <a:cubicBezTo>
                  <a:pt x="14913" y="16728"/>
                  <a:pt x="14829" y="16803"/>
                  <a:pt x="14908" y="16880"/>
                </a:cubicBezTo>
                <a:cubicBezTo>
                  <a:pt x="14952" y="16923"/>
                  <a:pt x="15088" y="16931"/>
                  <a:pt x="15169" y="16907"/>
                </a:cubicBezTo>
                <a:cubicBezTo>
                  <a:pt x="15293" y="16870"/>
                  <a:pt x="15350" y="16788"/>
                  <a:pt x="15444" y="16731"/>
                </a:cubicBezTo>
                <a:cubicBezTo>
                  <a:pt x="15470" y="16716"/>
                  <a:pt x="15502" y="16709"/>
                  <a:pt x="15527" y="16692"/>
                </a:cubicBezTo>
                <a:cubicBezTo>
                  <a:pt x="15645" y="16695"/>
                  <a:pt x="15851" y="16792"/>
                  <a:pt x="15883" y="16862"/>
                </a:cubicBezTo>
                <a:cubicBezTo>
                  <a:pt x="15908" y="16916"/>
                  <a:pt x="15860" y="16974"/>
                  <a:pt x="15883" y="17037"/>
                </a:cubicBezTo>
                <a:cubicBezTo>
                  <a:pt x="15904" y="17100"/>
                  <a:pt x="15992" y="17149"/>
                  <a:pt x="16071" y="17166"/>
                </a:cubicBezTo>
                <a:cubicBezTo>
                  <a:pt x="16166" y="17186"/>
                  <a:pt x="16249" y="17147"/>
                  <a:pt x="16298" y="17127"/>
                </a:cubicBezTo>
                <a:cubicBezTo>
                  <a:pt x="16471" y="17055"/>
                  <a:pt x="16644" y="16922"/>
                  <a:pt x="16713" y="16770"/>
                </a:cubicBezTo>
                <a:cubicBezTo>
                  <a:pt x="16744" y="16702"/>
                  <a:pt x="16713" y="16598"/>
                  <a:pt x="16747" y="16530"/>
                </a:cubicBezTo>
                <a:cubicBezTo>
                  <a:pt x="16797" y="16427"/>
                  <a:pt x="16984" y="16405"/>
                  <a:pt x="17062" y="16322"/>
                </a:cubicBezTo>
                <a:cubicBezTo>
                  <a:pt x="17111" y="16271"/>
                  <a:pt x="17151" y="16189"/>
                  <a:pt x="17234" y="16167"/>
                </a:cubicBezTo>
                <a:cubicBezTo>
                  <a:pt x="17325" y="16117"/>
                  <a:pt x="17412" y="16236"/>
                  <a:pt x="17486" y="16251"/>
                </a:cubicBezTo>
                <a:cubicBezTo>
                  <a:pt x="17591" y="16273"/>
                  <a:pt x="17682" y="16172"/>
                  <a:pt x="17778" y="16231"/>
                </a:cubicBezTo>
                <a:cubicBezTo>
                  <a:pt x="17922" y="16272"/>
                  <a:pt x="17836" y="16455"/>
                  <a:pt x="17967" y="16491"/>
                </a:cubicBezTo>
                <a:cubicBezTo>
                  <a:pt x="18062" y="16544"/>
                  <a:pt x="18188" y="16456"/>
                  <a:pt x="18225" y="16413"/>
                </a:cubicBezTo>
                <a:cubicBezTo>
                  <a:pt x="18369" y="16247"/>
                  <a:pt x="18056" y="15975"/>
                  <a:pt x="18299" y="15856"/>
                </a:cubicBezTo>
                <a:cubicBezTo>
                  <a:pt x="18497" y="15758"/>
                  <a:pt x="18746" y="15898"/>
                  <a:pt x="18975" y="15856"/>
                </a:cubicBezTo>
                <a:cubicBezTo>
                  <a:pt x="19040" y="15843"/>
                  <a:pt x="19096" y="15820"/>
                  <a:pt x="19144" y="15796"/>
                </a:cubicBezTo>
                <a:cubicBezTo>
                  <a:pt x="19197" y="15770"/>
                  <a:pt x="19246" y="15756"/>
                  <a:pt x="19267" y="15705"/>
                </a:cubicBezTo>
                <a:cubicBezTo>
                  <a:pt x="19276" y="15694"/>
                  <a:pt x="19276" y="15674"/>
                  <a:pt x="19276" y="15654"/>
                </a:cubicBezTo>
                <a:cubicBezTo>
                  <a:pt x="19224" y="15611"/>
                  <a:pt x="19177" y="15554"/>
                  <a:pt x="19096" y="15536"/>
                </a:cubicBezTo>
                <a:cubicBezTo>
                  <a:pt x="19001" y="15515"/>
                  <a:pt x="18914" y="15560"/>
                  <a:pt x="18829" y="15536"/>
                </a:cubicBezTo>
                <a:cubicBezTo>
                  <a:pt x="18781" y="15522"/>
                  <a:pt x="18759" y="15487"/>
                  <a:pt x="18723" y="15465"/>
                </a:cubicBezTo>
                <a:cubicBezTo>
                  <a:pt x="18697" y="15298"/>
                  <a:pt x="18775" y="15326"/>
                  <a:pt x="18852" y="15225"/>
                </a:cubicBezTo>
                <a:cubicBezTo>
                  <a:pt x="18884" y="15184"/>
                  <a:pt x="18876" y="15123"/>
                  <a:pt x="18901" y="15076"/>
                </a:cubicBezTo>
                <a:cubicBezTo>
                  <a:pt x="18939" y="15004"/>
                  <a:pt x="19021" y="14960"/>
                  <a:pt x="19047" y="14875"/>
                </a:cubicBezTo>
                <a:cubicBezTo>
                  <a:pt x="19079" y="14769"/>
                  <a:pt x="18936" y="14676"/>
                  <a:pt x="18909" y="14596"/>
                </a:cubicBezTo>
                <a:cubicBezTo>
                  <a:pt x="18878" y="14505"/>
                  <a:pt x="18986" y="14364"/>
                  <a:pt x="19038" y="14336"/>
                </a:cubicBezTo>
                <a:cubicBezTo>
                  <a:pt x="19188" y="14255"/>
                  <a:pt x="19464" y="14397"/>
                  <a:pt x="19648" y="14290"/>
                </a:cubicBezTo>
                <a:cubicBezTo>
                  <a:pt x="19715" y="14251"/>
                  <a:pt x="19748" y="14181"/>
                  <a:pt x="19797" y="14128"/>
                </a:cubicBezTo>
                <a:cubicBezTo>
                  <a:pt x="19848" y="14071"/>
                  <a:pt x="19948" y="14048"/>
                  <a:pt x="20000" y="13992"/>
                </a:cubicBezTo>
                <a:cubicBezTo>
                  <a:pt x="20082" y="13905"/>
                  <a:pt x="20098" y="13852"/>
                  <a:pt x="20284" y="13862"/>
                </a:cubicBezTo>
                <a:cubicBezTo>
                  <a:pt x="20307" y="13881"/>
                  <a:pt x="20345" y="13891"/>
                  <a:pt x="20364" y="13913"/>
                </a:cubicBezTo>
                <a:cubicBezTo>
                  <a:pt x="20405" y="13957"/>
                  <a:pt x="20436" y="14034"/>
                  <a:pt x="20470" y="14082"/>
                </a:cubicBezTo>
                <a:cubicBezTo>
                  <a:pt x="20504" y="14089"/>
                  <a:pt x="20534" y="14111"/>
                  <a:pt x="20584" y="14102"/>
                </a:cubicBezTo>
                <a:cubicBezTo>
                  <a:pt x="20716" y="14079"/>
                  <a:pt x="20958" y="13991"/>
                  <a:pt x="20911" y="13835"/>
                </a:cubicBezTo>
                <a:cubicBezTo>
                  <a:pt x="20883" y="13746"/>
                  <a:pt x="20730" y="13595"/>
                  <a:pt x="20633" y="13563"/>
                </a:cubicBezTo>
                <a:cubicBezTo>
                  <a:pt x="20514" y="13523"/>
                  <a:pt x="20416" y="13551"/>
                  <a:pt x="20356" y="13460"/>
                </a:cubicBezTo>
                <a:cubicBezTo>
                  <a:pt x="20335" y="13428"/>
                  <a:pt x="20327" y="13375"/>
                  <a:pt x="20341" y="13336"/>
                </a:cubicBezTo>
                <a:cubicBezTo>
                  <a:pt x="20376" y="13237"/>
                  <a:pt x="20469" y="13174"/>
                  <a:pt x="20576" y="13135"/>
                </a:cubicBezTo>
                <a:cubicBezTo>
                  <a:pt x="20664" y="13103"/>
                  <a:pt x="20760" y="13095"/>
                  <a:pt x="20796" y="13024"/>
                </a:cubicBezTo>
                <a:cubicBezTo>
                  <a:pt x="20849" y="12922"/>
                  <a:pt x="20717" y="12799"/>
                  <a:pt x="20779" y="12726"/>
                </a:cubicBezTo>
                <a:cubicBezTo>
                  <a:pt x="20805" y="12612"/>
                  <a:pt x="21085" y="12606"/>
                  <a:pt x="21211" y="12564"/>
                </a:cubicBezTo>
                <a:cubicBezTo>
                  <a:pt x="21300" y="12534"/>
                  <a:pt x="21324" y="12488"/>
                  <a:pt x="21381" y="12433"/>
                </a:cubicBezTo>
                <a:cubicBezTo>
                  <a:pt x="21375" y="12253"/>
                  <a:pt x="21127" y="12307"/>
                  <a:pt x="21146" y="12095"/>
                </a:cubicBezTo>
                <a:cubicBezTo>
                  <a:pt x="21181" y="12068"/>
                  <a:pt x="21204" y="12029"/>
                  <a:pt x="21243" y="12006"/>
                </a:cubicBezTo>
                <a:cubicBezTo>
                  <a:pt x="21334" y="11951"/>
                  <a:pt x="21358" y="11930"/>
                  <a:pt x="21430" y="11862"/>
                </a:cubicBezTo>
                <a:cubicBezTo>
                  <a:pt x="21431" y="11683"/>
                  <a:pt x="21194" y="11716"/>
                  <a:pt x="21048" y="11654"/>
                </a:cubicBezTo>
                <a:cubicBezTo>
                  <a:pt x="21015" y="11640"/>
                  <a:pt x="21000" y="11610"/>
                  <a:pt x="20974" y="11590"/>
                </a:cubicBezTo>
                <a:cubicBezTo>
                  <a:pt x="20974" y="11572"/>
                  <a:pt x="20974" y="11555"/>
                  <a:pt x="20974" y="11537"/>
                </a:cubicBezTo>
                <a:cubicBezTo>
                  <a:pt x="21002" y="11514"/>
                  <a:pt x="21021" y="11484"/>
                  <a:pt x="21057" y="11466"/>
                </a:cubicBezTo>
                <a:cubicBezTo>
                  <a:pt x="21168" y="11413"/>
                  <a:pt x="21322" y="11415"/>
                  <a:pt x="21423" y="11356"/>
                </a:cubicBezTo>
                <a:cubicBezTo>
                  <a:pt x="21495" y="11315"/>
                  <a:pt x="21574" y="11174"/>
                  <a:pt x="21504" y="11083"/>
                </a:cubicBezTo>
                <a:cubicBezTo>
                  <a:pt x="21448" y="11009"/>
                  <a:pt x="21318" y="10959"/>
                  <a:pt x="21203" y="10934"/>
                </a:cubicBezTo>
                <a:cubicBezTo>
                  <a:pt x="20983" y="10886"/>
                  <a:pt x="20840" y="11005"/>
                  <a:pt x="20690" y="11044"/>
                </a:cubicBezTo>
                <a:cubicBezTo>
                  <a:pt x="20593" y="11057"/>
                  <a:pt x="20496" y="11070"/>
                  <a:pt x="20398" y="11083"/>
                </a:cubicBezTo>
                <a:cubicBezTo>
                  <a:pt x="20326" y="11101"/>
                  <a:pt x="20194" y="11158"/>
                  <a:pt x="20089" y="11121"/>
                </a:cubicBezTo>
                <a:cubicBezTo>
                  <a:pt x="20051" y="11108"/>
                  <a:pt x="20039" y="11075"/>
                  <a:pt x="20015" y="11050"/>
                </a:cubicBezTo>
                <a:cubicBezTo>
                  <a:pt x="20022" y="10894"/>
                  <a:pt x="20237" y="10890"/>
                  <a:pt x="20332" y="10804"/>
                </a:cubicBezTo>
                <a:cubicBezTo>
                  <a:pt x="20396" y="10746"/>
                  <a:pt x="20378" y="10623"/>
                  <a:pt x="20430" y="10557"/>
                </a:cubicBezTo>
                <a:cubicBezTo>
                  <a:pt x="20491" y="10479"/>
                  <a:pt x="20614" y="10442"/>
                  <a:pt x="20682" y="10369"/>
                </a:cubicBezTo>
                <a:cubicBezTo>
                  <a:pt x="20800" y="10242"/>
                  <a:pt x="20905" y="9931"/>
                  <a:pt x="20756" y="9765"/>
                </a:cubicBezTo>
                <a:cubicBezTo>
                  <a:pt x="20696" y="9699"/>
                  <a:pt x="20530" y="9623"/>
                  <a:pt x="20356" y="9654"/>
                </a:cubicBezTo>
                <a:cubicBezTo>
                  <a:pt x="20278" y="9668"/>
                  <a:pt x="20170" y="9709"/>
                  <a:pt x="20063" y="9688"/>
                </a:cubicBezTo>
                <a:cubicBezTo>
                  <a:pt x="19964" y="9668"/>
                  <a:pt x="19869" y="9604"/>
                  <a:pt x="19820" y="9544"/>
                </a:cubicBezTo>
                <a:cubicBezTo>
                  <a:pt x="19804" y="9524"/>
                  <a:pt x="19805" y="9498"/>
                  <a:pt x="19788" y="9480"/>
                </a:cubicBezTo>
                <a:cubicBezTo>
                  <a:pt x="19802" y="9355"/>
                  <a:pt x="19965" y="9347"/>
                  <a:pt x="20063" y="9290"/>
                </a:cubicBezTo>
                <a:cubicBezTo>
                  <a:pt x="20154" y="9238"/>
                  <a:pt x="20162" y="9145"/>
                  <a:pt x="20210" y="9057"/>
                </a:cubicBezTo>
                <a:cubicBezTo>
                  <a:pt x="20248" y="8987"/>
                  <a:pt x="20323" y="8927"/>
                  <a:pt x="20349" y="8849"/>
                </a:cubicBezTo>
                <a:cubicBezTo>
                  <a:pt x="20367" y="8796"/>
                  <a:pt x="20338" y="8733"/>
                  <a:pt x="20315" y="8707"/>
                </a:cubicBezTo>
                <a:cubicBezTo>
                  <a:pt x="20282" y="8669"/>
                  <a:pt x="20121" y="8573"/>
                  <a:pt x="20023" y="8590"/>
                </a:cubicBezTo>
                <a:cubicBezTo>
                  <a:pt x="19929" y="8607"/>
                  <a:pt x="19800" y="8655"/>
                  <a:pt x="19682" y="8616"/>
                </a:cubicBezTo>
                <a:cubicBezTo>
                  <a:pt x="19551" y="8572"/>
                  <a:pt x="19540" y="8435"/>
                  <a:pt x="19396" y="8408"/>
                </a:cubicBezTo>
                <a:cubicBezTo>
                  <a:pt x="19339" y="8397"/>
                  <a:pt x="19267" y="8425"/>
                  <a:pt x="19227" y="8435"/>
                </a:cubicBezTo>
                <a:cubicBezTo>
                  <a:pt x="19110" y="8463"/>
                  <a:pt x="18998" y="8489"/>
                  <a:pt x="18884" y="8513"/>
                </a:cubicBezTo>
                <a:cubicBezTo>
                  <a:pt x="18798" y="8530"/>
                  <a:pt x="18647" y="8510"/>
                  <a:pt x="18680" y="8421"/>
                </a:cubicBezTo>
                <a:cubicBezTo>
                  <a:pt x="18716" y="8326"/>
                  <a:pt x="18917" y="8321"/>
                  <a:pt x="19015" y="8272"/>
                </a:cubicBezTo>
                <a:cubicBezTo>
                  <a:pt x="19101" y="8230"/>
                  <a:pt x="19177" y="8169"/>
                  <a:pt x="19276" y="8136"/>
                </a:cubicBezTo>
                <a:cubicBezTo>
                  <a:pt x="19349" y="8123"/>
                  <a:pt x="19421" y="8110"/>
                  <a:pt x="19494" y="8097"/>
                </a:cubicBezTo>
                <a:cubicBezTo>
                  <a:pt x="19560" y="8069"/>
                  <a:pt x="19588" y="7998"/>
                  <a:pt x="19648" y="7966"/>
                </a:cubicBezTo>
                <a:cubicBezTo>
                  <a:pt x="19707" y="7935"/>
                  <a:pt x="19811" y="7945"/>
                  <a:pt x="19869" y="7914"/>
                </a:cubicBezTo>
                <a:cubicBezTo>
                  <a:pt x="19919" y="7887"/>
                  <a:pt x="19939" y="7825"/>
                  <a:pt x="19974" y="7786"/>
                </a:cubicBezTo>
                <a:cubicBezTo>
                  <a:pt x="20058" y="7694"/>
                  <a:pt x="20177" y="7675"/>
                  <a:pt x="20178" y="7512"/>
                </a:cubicBezTo>
                <a:cubicBezTo>
                  <a:pt x="20145" y="7485"/>
                  <a:pt x="20127" y="7450"/>
                  <a:pt x="20080" y="7434"/>
                </a:cubicBezTo>
                <a:cubicBezTo>
                  <a:pt x="19906" y="7374"/>
                  <a:pt x="19754" y="7417"/>
                  <a:pt x="19771" y="7214"/>
                </a:cubicBezTo>
                <a:cubicBezTo>
                  <a:pt x="19797" y="7193"/>
                  <a:pt x="19815" y="7158"/>
                  <a:pt x="19845" y="7141"/>
                </a:cubicBezTo>
                <a:cubicBezTo>
                  <a:pt x="19901" y="7111"/>
                  <a:pt x="19996" y="7097"/>
                  <a:pt x="20055" y="7070"/>
                </a:cubicBezTo>
                <a:cubicBezTo>
                  <a:pt x="20096" y="6931"/>
                  <a:pt x="19905" y="6922"/>
                  <a:pt x="19797" y="6862"/>
                </a:cubicBezTo>
                <a:cubicBezTo>
                  <a:pt x="19769" y="6847"/>
                  <a:pt x="19755" y="6817"/>
                  <a:pt x="19731" y="6798"/>
                </a:cubicBezTo>
                <a:cubicBezTo>
                  <a:pt x="19732" y="6640"/>
                  <a:pt x="19875" y="6495"/>
                  <a:pt x="20000" y="6435"/>
                </a:cubicBezTo>
                <a:cubicBezTo>
                  <a:pt x="20065" y="6403"/>
                  <a:pt x="20143" y="6397"/>
                  <a:pt x="20203" y="6364"/>
                </a:cubicBezTo>
                <a:cubicBezTo>
                  <a:pt x="20250" y="6338"/>
                  <a:pt x="20345" y="6239"/>
                  <a:pt x="20284" y="6174"/>
                </a:cubicBezTo>
                <a:cubicBezTo>
                  <a:pt x="20236" y="6070"/>
                  <a:pt x="20002" y="6150"/>
                  <a:pt x="19894" y="6096"/>
                </a:cubicBezTo>
                <a:cubicBezTo>
                  <a:pt x="19759" y="6029"/>
                  <a:pt x="19842" y="5898"/>
                  <a:pt x="19763" y="5804"/>
                </a:cubicBezTo>
                <a:cubicBezTo>
                  <a:pt x="19685" y="5712"/>
                  <a:pt x="19435" y="5747"/>
                  <a:pt x="19348" y="5662"/>
                </a:cubicBezTo>
                <a:cubicBezTo>
                  <a:pt x="19286" y="5601"/>
                  <a:pt x="19328" y="5473"/>
                  <a:pt x="19324" y="5376"/>
                </a:cubicBezTo>
                <a:cubicBezTo>
                  <a:pt x="19322" y="5322"/>
                  <a:pt x="19289" y="5260"/>
                  <a:pt x="19333" y="5221"/>
                </a:cubicBezTo>
                <a:cubicBezTo>
                  <a:pt x="19369" y="5147"/>
                  <a:pt x="19504" y="5176"/>
                  <a:pt x="19608" y="5155"/>
                </a:cubicBezTo>
                <a:cubicBezTo>
                  <a:pt x="19732" y="5129"/>
                  <a:pt x="19829" y="5087"/>
                  <a:pt x="19886" y="5006"/>
                </a:cubicBezTo>
                <a:cubicBezTo>
                  <a:pt x="19908" y="4973"/>
                  <a:pt x="19942" y="4888"/>
                  <a:pt x="19900" y="4844"/>
                </a:cubicBezTo>
                <a:cubicBezTo>
                  <a:pt x="19856" y="4743"/>
                  <a:pt x="19645" y="4794"/>
                  <a:pt x="19600" y="4661"/>
                </a:cubicBezTo>
                <a:cubicBezTo>
                  <a:pt x="19559" y="4540"/>
                  <a:pt x="19793" y="4409"/>
                  <a:pt x="19706" y="4220"/>
                </a:cubicBezTo>
                <a:cubicBezTo>
                  <a:pt x="19669" y="4140"/>
                  <a:pt x="19571" y="4119"/>
                  <a:pt x="19494" y="4071"/>
                </a:cubicBezTo>
                <a:cubicBezTo>
                  <a:pt x="19311" y="4076"/>
                  <a:pt x="19342" y="4233"/>
                  <a:pt x="19178" y="4259"/>
                </a:cubicBezTo>
                <a:cubicBezTo>
                  <a:pt x="19016" y="4284"/>
                  <a:pt x="18946" y="4083"/>
                  <a:pt x="18812" y="4057"/>
                </a:cubicBezTo>
                <a:cubicBezTo>
                  <a:pt x="18693" y="4034"/>
                  <a:pt x="18536" y="4154"/>
                  <a:pt x="18428" y="4078"/>
                </a:cubicBezTo>
                <a:cubicBezTo>
                  <a:pt x="18300" y="4042"/>
                  <a:pt x="18371" y="3914"/>
                  <a:pt x="18331" y="3806"/>
                </a:cubicBezTo>
                <a:cubicBezTo>
                  <a:pt x="18320" y="3777"/>
                  <a:pt x="18291" y="3756"/>
                  <a:pt x="18274" y="3733"/>
                </a:cubicBezTo>
                <a:cubicBezTo>
                  <a:pt x="18073" y="3697"/>
                  <a:pt x="17900" y="3831"/>
                  <a:pt x="17818" y="3934"/>
                </a:cubicBezTo>
                <a:cubicBezTo>
                  <a:pt x="17747" y="4025"/>
                  <a:pt x="17715" y="4124"/>
                  <a:pt x="17543" y="4117"/>
                </a:cubicBezTo>
                <a:cubicBezTo>
                  <a:pt x="17504" y="4086"/>
                  <a:pt x="17455" y="4066"/>
                  <a:pt x="17429" y="4025"/>
                </a:cubicBezTo>
                <a:cubicBezTo>
                  <a:pt x="17175" y="3638"/>
                  <a:pt x="17816" y="3597"/>
                  <a:pt x="17950" y="3363"/>
                </a:cubicBezTo>
                <a:cubicBezTo>
                  <a:pt x="18043" y="3198"/>
                  <a:pt x="17875" y="3120"/>
                  <a:pt x="17844" y="2999"/>
                </a:cubicBezTo>
                <a:cubicBezTo>
                  <a:pt x="17832" y="2953"/>
                  <a:pt x="17869" y="2904"/>
                  <a:pt x="17884" y="2876"/>
                </a:cubicBezTo>
                <a:cubicBezTo>
                  <a:pt x="17926" y="2796"/>
                  <a:pt x="17963" y="2687"/>
                  <a:pt x="17909" y="2603"/>
                </a:cubicBezTo>
                <a:cubicBezTo>
                  <a:pt x="17892" y="2575"/>
                  <a:pt x="17877" y="2547"/>
                  <a:pt x="17844" y="2532"/>
                </a:cubicBezTo>
                <a:cubicBezTo>
                  <a:pt x="17709" y="2474"/>
                  <a:pt x="17609" y="2576"/>
                  <a:pt x="17552" y="2624"/>
                </a:cubicBezTo>
                <a:cubicBezTo>
                  <a:pt x="17512" y="2657"/>
                  <a:pt x="17458" y="2687"/>
                  <a:pt x="17397" y="2701"/>
                </a:cubicBezTo>
                <a:cubicBezTo>
                  <a:pt x="17350" y="2713"/>
                  <a:pt x="17317" y="2708"/>
                  <a:pt x="17283" y="2727"/>
                </a:cubicBezTo>
                <a:cubicBezTo>
                  <a:pt x="17212" y="2767"/>
                  <a:pt x="17207" y="2853"/>
                  <a:pt x="17111" y="2876"/>
                </a:cubicBezTo>
                <a:cubicBezTo>
                  <a:pt x="17078" y="2894"/>
                  <a:pt x="17010" y="2890"/>
                  <a:pt x="16973" y="2876"/>
                </a:cubicBezTo>
                <a:cubicBezTo>
                  <a:pt x="16909" y="2850"/>
                  <a:pt x="16868" y="2791"/>
                  <a:pt x="16795" y="2772"/>
                </a:cubicBezTo>
                <a:cubicBezTo>
                  <a:pt x="16728" y="2770"/>
                  <a:pt x="16660" y="2768"/>
                  <a:pt x="16592" y="2766"/>
                </a:cubicBezTo>
                <a:cubicBezTo>
                  <a:pt x="16545" y="2756"/>
                  <a:pt x="16513" y="2732"/>
                  <a:pt x="16478" y="2713"/>
                </a:cubicBezTo>
                <a:cubicBezTo>
                  <a:pt x="16451" y="2618"/>
                  <a:pt x="16475" y="2530"/>
                  <a:pt x="16526" y="2461"/>
                </a:cubicBezTo>
                <a:cubicBezTo>
                  <a:pt x="16559" y="2418"/>
                  <a:pt x="16625" y="2348"/>
                  <a:pt x="16584" y="2267"/>
                </a:cubicBezTo>
                <a:cubicBezTo>
                  <a:pt x="16547" y="2194"/>
                  <a:pt x="16449" y="2144"/>
                  <a:pt x="16346" y="2123"/>
                </a:cubicBezTo>
                <a:cubicBezTo>
                  <a:pt x="16283" y="2110"/>
                  <a:pt x="16232" y="2121"/>
                  <a:pt x="16185" y="2098"/>
                </a:cubicBezTo>
                <a:cubicBezTo>
                  <a:pt x="16118" y="2065"/>
                  <a:pt x="16116" y="2001"/>
                  <a:pt x="16080" y="1942"/>
                </a:cubicBezTo>
                <a:cubicBezTo>
                  <a:pt x="16012" y="1834"/>
                  <a:pt x="15839" y="1731"/>
                  <a:pt x="15982" y="1584"/>
                </a:cubicBezTo>
                <a:cubicBezTo>
                  <a:pt x="16067" y="1497"/>
                  <a:pt x="16221" y="1541"/>
                  <a:pt x="16315" y="1488"/>
                </a:cubicBezTo>
                <a:cubicBezTo>
                  <a:pt x="16329" y="1479"/>
                  <a:pt x="16334" y="1459"/>
                  <a:pt x="16346" y="1449"/>
                </a:cubicBezTo>
                <a:cubicBezTo>
                  <a:pt x="16345" y="1308"/>
                  <a:pt x="16182" y="1228"/>
                  <a:pt x="16071" y="1170"/>
                </a:cubicBezTo>
                <a:cubicBezTo>
                  <a:pt x="16035" y="1151"/>
                  <a:pt x="15973" y="1108"/>
                  <a:pt x="15900" y="1124"/>
                </a:cubicBezTo>
                <a:cubicBezTo>
                  <a:pt x="15810" y="1143"/>
                  <a:pt x="15768" y="1215"/>
                  <a:pt x="15679" y="1234"/>
                </a:cubicBezTo>
                <a:cubicBezTo>
                  <a:pt x="15543" y="1263"/>
                  <a:pt x="15377" y="1155"/>
                  <a:pt x="15224" y="1156"/>
                </a:cubicBezTo>
                <a:cubicBezTo>
                  <a:pt x="15203" y="1173"/>
                  <a:pt x="15170" y="1182"/>
                  <a:pt x="15152" y="1202"/>
                </a:cubicBezTo>
                <a:cubicBezTo>
                  <a:pt x="15113" y="1245"/>
                  <a:pt x="15093" y="1302"/>
                  <a:pt x="15038" y="1332"/>
                </a:cubicBezTo>
                <a:cubicBezTo>
                  <a:pt x="15005" y="1349"/>
                  <a:pt x="14944" y="1355"/>
                  <a:pt x="14900" y="1344"/>
                </a:cubicBezTo>
                <a:cubicBezTo>
                  <a:pt x="14721" y="1297"/>
                  <a:pt x="14723" y="1134"/>
                  <a:pt x="14786" y="994"/>
                </a:cubicBezTo>
                <a:cubicBezTo>
                  <a:pt x="14798" y="967"/>
                  <a:pt x="14816" y="916"/>
                  <a:pt x="14802" y="877"/>
                </a:cubicBezTo>
                <a:cubicBezTo>
                  <a:pt x="14781" y="815"/>
                  <a:pt x="14716" y="751"/>
                  <a:pt x="14680" y="695"/>
                </a:cubicBezTo>
                <a:cubicBezTo>
                  <a:pt x="14616" y="597"/>
                  <a:pt x="14568" y="511"/>
                  <a:pt x="14445" y="461"/>
                </a:cubicBezTo>
                <a:cubicBezTo>
                  <a:pt x="14405" y="446"/>
                  <a:pt x="14318" y="428"/>
                  <a:pt x="14273" y="454"/>
                </a:cubicBezTo>
                <a:cubicBezTo>
                  <a:pt x="14150" y="490"/>
                  <a:pt x="14245" y="677"/>
                  <a:pt x="14087" y="715"/>
                </a:cubicBezTo>
                <a:cubicBezTo>
                  <a:pt x="14039" y="740"/>
                  <a:pt x="13955" y="721"/>
                  <a:pt x="13915" y="701"/>
                </a:cubicBezTo>
                <a:cubicBezTo>
                  <a:pt x="13864" y="676"/>
                  <a:pt x="13828" y="629"/>
                  <a:pt x="13777" y="603"/>
                </a:cubicBezTo>
                <a:cubicBezTo>
                  <a:pt x="13583" y="506"/>
                  <a:pt x="13180" y="500"/>
                  <a:pt x="13199" y="740"/>
                </a:cubicBezTo>
                <a:cubicBezTo>
                  <a:pt x="13212" y="750"/>
                  <a:pt x="13220" y="770"/>
                  <a:pt x="13233" y="779"/>
                </a:cubicBezTo>
                <a:cubicBezTo>
                  <a:pt x="13274" y="806"/>
                  <a:pt x="13333" y="809"/>
                  <a:pt x="13379" y="831"/>
                </a:cubicBezTo>
                <a:cubicBezTo>
                  <a:pt x="13410" y="847"/>
                  <a:pt x="13429" y="873"/>
                  <a:pt x="13460" y="889"/>
                </a:cubicBezTo>
                <a:cubicBezTo>
                  <a:pt x="13473" y="933"/>
                  <a:pt x="13480" y="958"/>
                  <a:pt x="13477" y="1007"/>
                </a:cubicBezTo>
                <a:cubicBezTo>
                  <a:pt x="13434" y="1043"/>
                  <a:pt x="13412" y="1080"/>
                  <a:pt x="13345" y="1097"/>
                </a:cubicBezTo>
                <a:cubicBezTo>
                  <a:pt x="13281" y="1113"/>
                  <a:pt x="13191" y="1095"/>
                  <a:pt x="13136" y="1117"/>
                </a:cubicBezTo>
                <a:cubicBezTo>
                  <a:pt x="13114" y="1135"/>
                  <a:pt x="13092" y="1152"/>
                  <a:pt x="13070" y="1170"/>
                </a:cubicBezTo>
                <a:cubicBezTo>
                  <a:pt x="13047" y="1183"/>
                  <a:pt x="13018" y="1188"/>
                  <a:pt x="12996" y="1202"/>
                </a:cubicBezTo>
                <a:cubicBezTo>
                  <a:pt x="12787" y="1196"/>
                  <a:pt x="12751" y="1051"/>
                  <a:pt x="12526" y="1065"/>
                </a:cubicBezTo>
                <a:cubicBezTo>
                  <a:pt x="12507" y="1076"/>
                  <a:pt x="12487" y="1086"/>
                  <a:pt x="12468" y="1097"/>
                </a:cubicBezTo>
                <a:cubicBezTo>
                  <a:pt x="12416" y="1158"/>
                  <a:pt x="12434" y="1275"/>
                  <a:pt x="12377" y="1337"/>
                </a:cubicBezTo>
                <a:cubicBezTo>
                  <a:pt x="12349" y="1368"/>
                  <a:pt x="12267" y="1407"/>
                  <a:pt x="12183" y="1389"/>
                </a:cubicBezTo>
                <a:cubicBezTo>
                  <a:pt x="12147" y="1382"/>
                  <a:pt x="12104" y="1351"/>
                  <a:pt x="12045" y="1364"/>
                </a:cubicBezTo>
                <a:cubicBezTo>
                  <a:pt x="11986" y="1377"/>
                  <a:pt x="11955" y="1430"/>
                  <a:pt x="11899" y="1449"/>
                </a:cubicBezTo>
                <a:cubicBezTo>
                  <a:pt x="11796" y="1482"/>
                  <a:pt x="11667" y="1415"/>
                  <a:pt x="11630" y="1371"/>
                </a:cubicBezTo>
                <a:cubicBezTo>
                  <a:pt x="11494" y="1210"/>
                  <a:pt x="11773" y="1107"/>
                  <a:pt x="11736" y="962"/>
                </a:cubicBezTo>
                <a:cubicBezTo>
                  <a:pt x="11722" y="907"/>
                  <a:pt x="11689" y="885"/>
                  <a:pt x="11655" y="850"/>
                </a:cubicBezTo>
                <a:cubicBezTo>
                  <a:pt x="11429" y="841"/>
                  <a:pt x="11409" y="1030"/>
                  <a:pt x="11143" y="1019"/>
                </a:cubicBezTo>
                <a:cubicBezTo>
                  <a:pt x="11101" y="988"/>
                  <a:pt x="11051" y="976"/>
                  <a:pt x="11028" y="928"/>
                </a:cubicBezTo>
                <a:cubicBezTo>
                  <a:pt x="11010" y="890"/>
                  <a:pt x="11038" y="836"/>
                  <a:pt x="11020" y="793"/>
                </a:cubicBezTo>
                <a:cubicBezTo>
                  <a:pt x="11012" y="773"/>
                  <a:pt x="10984" y="757"/>
                  <a:pt x="10971" y="740"/>
                </a:cubicBezTo>
                <a:cubicBezTo>
                  <a:pt x="10582" y="661"/>
                  <a:pt x="10663" y="935"/>
                  <a:pt x="10427" y="1012"/>
                </a:cubicBezTo>
                <a:cubicBezTo>
                  <a:pt x="10354" y="1036"/>
                  <a:pt x="10272" y="1017"/>
                  <a:pt x="10183" y="1033"/>
                </a:cubicBezTo>
                <a:cubicBezTo>
                  <a:pt x="10082" y="1050"/>
                  <a:pt x="9895" y="1094"/>
                  <a:pt x="9800" y="1046"/>
                </a:cubicBezTo>
                <a:cubicBezTo>
                  <a:pt x="9719" y="1006"/>
                  <a:pt x="9715" y="891"/>
                  <a:pt x="9630" y="857"/>
                </a:cubicBezTo>
                <a:cubicBezTo>
                  <a:pt x="9563" y="853"/>
                  <a:pt x="9495" y="849"/>
                  <a:pt x="9427" y="845"/>
                </a:cubicBezTo>
                <a:cubicBezTo>
                  <a:pt x="9377" y="834"/>
                  <a:pt x="9351" y="800"/>
                  <a:pt x="9313" y="779"/>
                </a:cubicBezTo>
                <a:cubicBezTo>
                  <a:pt x="9306" y="752"/>
                  <a:pt x="9282" y="710"/>
                  <a:pt x="9296" y="669"/>
                </a:cubicBezTo>
                <a:cubicBezTo>
                  <a:pt x="9306" y="639"/>
                  <a:pt x="9340" y="607"/>
                  <a:pt x="9353" y="578"/>
                </a:cubicBezTo>
                <a:cubicBezTo>
                  <a:pt x="9388" y="500"/>
                  <a:pt x="9324" y="409"/>
                  <a:pt x="9256" y="390"/>
                </a:cubicBezTo>
                <a:cubicBezTo>
                  <a:pt x="9145" y="337"/>
                  <a:pt x="9007" y="506"/>
                  <a:pt x="8881" y="429"/>
                </a:cubicBezTo>
                <a:cubicBezTo>
                  <a:pt x="8823" y="412"/>
                  <a:pt x="8763" y="343"/>
                  <a:pt x="8783" y="267"/>
                </a:cubicBezTo>
                <a:cubicBezTo>
                  <a:pt x="8790" y="241"/>
                  <a:pt x="8811" y="197"/>
                  <a:pt x="8800" y="162"/>
                </a:cubicBezTo>
                <a:cubicBezTo>
                  <a:pt x="8767" y="52"/>
                  <a:pt x="8635" y="-1"/>
                  <a:pt x="8459" y="0"/>
                </a:cubicBezTo>
                <a:close/>
                <a:moveTo>
                  <a:pt x="9783" y="16089"/>
                </a:moveTo>
                <a:cubicBezTo>
                  <a:pt x="9851" y="16101"/>
                  <a:pt x="9914" y="16135"/>
                  <a:pt x="9976" y="16175"/>
                </a:cubicBezTo>
                <a:cubicBezTo>
                  <a:pt x="9976" y="16474"/>
                  <a:pt x="9976" y="16799"/>
                  <a:pt x="9976" y="17097"/>
                </a:cubicBezTo>
                <a:cubicBezTo>
                  <a:pt x="9976" y="17096"/>
                  <a:pt x="9882" y="17286"/>
                  <a:pt x="9671" y="17127"/>
                </a:cubicBezTo>
                <a:cubicBezTo>
                  <a:pt x="9541" y="17029"/>
                  <a:pt x="8872" y="16498"/>
                  <a:pt x="8804" y="16444"/>
                </a:cubicBezTo>
                <a:cubicBezTo>
                  <a:pt x="8867" y="16377"/>
                  <a:pt x="8923" y="16299"/>
                  <a:pt x="9020" y="16270"/>
                </a:cubicBezTo>
                <a:cubicBezTo>
                  <a:pt x="9144" y="16233"/>
                  <a:pt x="9233" y="16324"/>
                  <a:pt x="9361" y="16297"/>
                </a:cubicBezTo>
                <a:cubicBezTo>
                  <a:pt x="9503" y="16267"/>
                  <a:pt x="9621" y="16059"/>
                  <a:pt x="9783" y="16089"/>
                </a:cubicBezTo>
                <a:close/>
                <a:moveTo>
                  <a:pt x="12111" y="16270"/>
                </a:moveTo>
                <a:cubicBezTo>
                  <a:pt x="12207" y="16287"/>
                  <a:pt x="12265" y="16333"/>
                  <a:pt x="12337" y="16368"/>
                </a:cubicBezTo>
                <a:cubicBezTo>
                  <a:pt x="12474" y="16434"/>
                  <a:pt x="12782" y="16524"/>
                  <a:pt x="13025" y="16479"/>
                </a:cubicBezTo>
                <a:lnTo>
                  <a:pt x="11863" y="17379"/>
                </a:lnTo>
                <a:cubicBezTo>
                  <a:pt x="11863" y="17379"/>
                  <a:pt x="11551" y="17522"/>
                  <a:pt x="11551" y="17276"/>
                </a:cubicBezTo>
                <a:cubicBezTo>
                  <a:pt x="11551" y="16969"/>
                  <a:pt x="11551" y="16667"/>
                  <a:pt x="11551" y="16388"/>
                </a:cubicBezTo>
                <a:cubicBezTo>
                  <a:pt x="11678" y="16360"/>
                  <a:pt x="11794" y="16339"/>
                  <a:pt x="11916" y="16304"/>
                </a:cubicBezTo>
                <a:cubicBezTo>
                  <a:pt x="11961" y="16290"/>
                  <a:pt x="12043" y="16258"/>
                  <a:pt x="12111" y="1627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Fêtons la nature en pirogue.</a:t>
            </a:r>
          </a:p>
        </p:txBody>
      </p:sp>
      <p:sp>
        <p:nvSpPr>
          <p:cNvPr id="133" name="Thèmes"/>
          <p:cNvSpPr/>
          <p:nvPr/>
        </p:nvSpPr>
        <p:spPr>
          <a:xfrm>
            <a:off x="9168951" y="-164980"/>
            <a:ext cx="3832210" cy="38265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137" h="21568" extrusionOk="0">
                <a:moveTo>
                  <a:pt x="9496" y="0"/>
                </a:moveTo>
                <a:cubicBezTo>
                  <a:pt x="9451" y="0"/>
                  <a:pt x="9440" y="80"/>
                  <a:pt x="9485" y="86"/>
                </a:cubicBezTo>
                <a:cubicBezTo>
                  <a:pt x="10244" y="237"/>
                  <a:pt x="13119" y="378"/>
                  <a:pt x="13758" y="1230"/>
                </a:cubicBezTo>
                <a:cubicBezTo>
                  <a:pt x="14311" y="1963"/>
                  <a:pt x="11009" y="2372"/>
                  <a:pt x="8344" y="3505"/>
                </a:cubicBezTo>
                <a:cubicBezTo>
                  <a:pt x="5499" y="4718"/>
                  <a:pt x="4439" y="6939"/>
                  <a:pt x="5504" y="8303"/>
                </a:cubicBezTo>
                <a:cubicBezTo>
                  <a:pt x="6570" y="9668"/>
                  <a:pt x="12015" y="11545"/>
                  <a:pt x="11075" y="13416"/>
                </a:cubicBezTo>
                <a:cubicBezTo>
                  <a:pt x="10135" y="15287"/>
                  <a:pt x="6566" y="15729"/>
                  <a:pt x="3434" y="17923"/>
                </a:cubicBezTo>
                <a:cubicBezTo>
                  <a:pt x="302" y="20118"/>
                  <a:pt x="0" y="21568"/>
                  <a:pt x="0" y="21568"/>
                </a:cubicBezTo>
                <a:lnTo>
                  <a:pt x="12371" y="21568"/>
                </a:lnTo>
                <a:cubicBezTo>
                  <a:pt x="13215" y="20851"/>
                  <a:pt x="14849" y="19670"/>
                  <a:pt x="16317" y="18651"/>
                </a:cubicBezTo>
                <a:cubicBezTo>
                  <a:pt x="18523" y="17120"/>
                  <a:pt x="21600" y="14381"/>
                  <a:pt x="19353" y="12014"/>
                </a:cubicBezTo>
                <a:cubicBezTo>
                  <a:pt x="16035" y="8531"/>
                  <a:pt x="10018" y="7796"/>
                  <a:pt x="10566" y="6152"/>
                </a:cubicBezTo>
                <a:cubicBezTo>
                  <a:pt x="11114" y="4507"/>
                  <a:pt x="17457" y="3457"/>
                  <a:pt x="16397" y="1365"/>
                </a:cubicBezTo>
                <a:cubicBezTo>
                  <a:pt x="15683" y="-32"/>
                  <a:pt x="11024" y="0"/>
                  <a:pt x="9496" y="0"/>
                </a:cubicBezTo>
                <a:close/>
                <a:moveTo>
                  <a:pt x="8475" y="987"/>
                </a:moveTo>
                <a:cubicBezTo>
                  <a:pt x="8394" y="987"/>
                  <a:pt x="8329" y="1056"/>
                  <a:pt x="8329" y="1142"/>
                </a:cubicBezTo>
                <a:cubicBezTo>
                  <a:pt x="8329" y="1228"/>
                  <a:pt x="8394" y="1299"/>
                  <a:pt x="8475" y="1299"/>
                </a:cubicBezTo>
                <a:lnTo>
                  <a:pt x="11653" y="1299"/>
                </a:lnTo>
                <a:cubicBezTo>
                  <a:pt x="11733" y="1299"/>
                  <a:pt x="11797" y="1228"/>
                  <a:pt x="11797" y="1142"/>
                </a:cubicBezTo>
                <a:cubicBezTo>
                  <a:pt x="11797" y="1056"/>
                  <a:pt x="11733" y="987"/>
                  <a:pt x="11653" y="987"/>
                </a:cubicBezTo>
                <a:lnTo>
                  <a:pt x="8475" y="987"/>
                </a:lnTo>
                <a:close/>
                <a:moveTo>
                  <a:pt x="7595" y="1708"/>
                </a:moveTo>
                <a:cubicBezTo>
                  <a:pt x="7515" y="1708"/>
                  <a:pt x="7449" y="1779"/>
                  <a:pt x="7449" y="1865"/>
                </a:cubicBezTo>
                <a:cubicBezTo>
                  <a:pt x="7449" y="1951"/>
                  <a:pt x="7515" y="2022"/>
                  <a:pt x="7595" y="2022"/>
                </a:cubicBezTo>
                <a:lnTo>
                  <a:pt x="10773" y="2022"/>
                </a:lnTo>
                <a:cubicBezTo>
                  <a:pt x="10853" y="2022"/>
                  <a:pt x="10917" y="1951"/>
                  <a:pt x="10917" y="1865"/>
                </a:cubicBezTo>
                <a:cubicBezTo>
                  <a:pt x="10917" y="1779"/>
                  <a:pt x="10853" y="1708"/>
                  <a:pt x="10773" y="1708"/>
                </a:cubicBezTo>
                <a:lnTo>
                  <a:pt x="7595" y="1708"/>
                </a:lnTo>
                <a:close/>
                <a:moveTo>
                  <a:pt x="13677" y="5105"/>
                </a:moveTo>
                <a:cubicBezTo>
                  <a:pt x="13572" y="5105"/>
                  <a:pt x="13481" y="5197"/>
                  <a:pt x="13481" y="5316"/>
                </a:cubicBezTo>
                <a:cubicBezTo>
                  <a:pt x="13481" y="5435"/>
                  <a:pt x="13567" y="5527"/>
                  <a:pt x="13677" y="5527"/>
                </a:cubicBezTo>
                <a:lnTo>
                  <a:pt x="17488" y="5527"/>
                </a:lnTo>
                <a:cubicBezTo>
                  <a:pt x="17599" y="5527"/>
                  <a:pt x="17685" y="5435"/>
                  <a:pt x="17685" y="5316"/>
                </a:cubicBezTo>
                <a:cubicBezTo>
                  <a:pt x="17685" y="5197"/>
                  <a:pt x="17599" y="5105"/>
                  <a:pt x="17488" y="5105"/>
                </a:cubicBezTo>
                <a:lnTo>
                  <a:pt x="13677" y="5105"/>
                </a:lnTo>
                <a:close/>
                <a:moveTo>
                  <a:pt x="12507" y="6103"/>
                </a:moveTo>
                <a:cubicBezTo>
                  <a:pt x="12397" y="6103"/>
                  <a:pt x="12311" y="6195"/>
                  <a:pt x="12311" y="6313"/>
                </a:cubicBezTo>
                <a:cubicBezTo>
                  <a:pt x="12311" y="6432"/>
                  <a:pt x="12397" y="6524"/>
                  <a:pt x="12507" y="6524"/>
                </a:cubicBezTo>
                <a:lnTo>
                  <a:pt x="16317" y="6524"/>
                </a:lnTo>
                <a:cubicBezTo>
                  <a:pt x="16422" y="6524"/>
                  <a:pt x="16513" y="6427"/>
                  <a:pt x="16513" y="6313"/>
                </a:cubicBezTo>
                <a:cubicBezTo>
                  <a:pt x="16513" y="6195"/>
                  <a:pt x="16427" y="6103"/>
                  <a:pt x="16317" y="6103"/>
                </a:cubicBezTo>
                <a:lnTo>
                  <a:pt x="12507" y="6103"/>
                </a:lnTo>
                <a:close/>
                <a:moveTo>
                  <a:pt x="13657" y="7095"/>
                </a:moveTo>
                <a:cubicBezTo>
                  <a:pt x="13546" y="7095"/>
                  <a:pt x="13462" y="7187"/>
                  <a:pt x="13462" y="7306"/>
                </a:cubicBezTo>
                <a:cubicBezTo>
                  <a:pt x="13462" y="7425"/>
                  <a:pt x="13546" y="7517"/>
                  <a:pt x="13657" y="7517"/>
                </a:cubicBezTo>
                <a:lnTo>
                  <a:pt x="17468" y="7517"/>
                </a:lnTo>
                <a:cubicBezTo>
                  <a:pt x="17579" y="7517"/>
                  <a:pt x="17664" y="7425"/>
                  <a:pt x="17664" y="7306"/>
                </a:cubicBezTo>
                <a:cubicBezTo>
                  <a:pt x="17664" y="7187"/>
                  <a:pt x="17579" y="7095"/>
                  <a:pt x="17468" y="7095"/>
                </a:cubicBezTo>
                <a:lnTo>
                  <a:pt x="13657" y="7095"/>
                </a:lnTo>
                <a:close/>
                <a:moveTo>
                  <a:pt x="3786" y="11502"/>
                </a:moveTo>
                <a:cubicBezTo>
                  <a:pt x="3650" y="11502"/>
                  <a:pt x="3539" y="11619"/>
                  <a:pt x="3539" y="11765"/>
                </a:cubicBezTo>
                <a:cubicBezTo>
                  <a:pt x="3539" y="11910"/>
                  <a:pt x="3650" y="12029"/>
                  <a:pt x="3786" y="12029"/>
                </a:cubicBezTo>
                <a:lnTo>
                  <a:pt x="7595" y="12029"/>
                </a:lnTo>
                <a:cubicBezTo>
                  <a:pt x="7731" y="12029"/>
                  <a:pt x="7842" y="11910"/>
                  <a:pt x="7842" y="11765"/>
                </a:cubicBezTo>
                <a:cubicBezTo>
                  <a:pt x="7842" y="11619"/>
                  <a:pt x="7731" y="11502"/>
                  <a:pt x="7595" y="11502"/>
                </a:cubicBezTo>
                <a:lnTo>
                  <a:pt x="3786" y="11502"/>
                </a:lnTo>
                <a:close/>
                <a:moveTo>
                  <a:pt x="5193" y="12796"/>
                </a:moveTo>
                <a:cubicBezTo>
                  <a:pt x="5058" y="12796"/>
                  <a:pt x="4947" y="12913"/>
                  <a:pt x="4947" y="13059"/>
                </a:cubicBezTo>
                <a:cubicBezTo>
                  <a:pt x="4947" y="13204"/>
                  <a:pt x="5058" y="13323"/>
                  <a:pt x="5193" y="13323"/>
                </a:cubicBezTo>
                <a:lnTo>
                  <a:pt x="9003" y="13323"/>
                </a:lnTo>
                <a:cubicBezTo>
                  <a:pt x="9138" y="13323"/>
                  <a:pt x="9249" y="13204"/>
                  <a:pt x="9249" y="13059"/>
                </a:cubicBezTo>
                <a:cubicBezTo>
                  <a:pt x="9249" y="12913"/>
                  <a:pt x="9138" y="12796"/>
                  <a:pt x="9003" y="12796"/>
                </a:cubicBezTo>
                <a:lnTo>
                  <a:pt x="5193" y="12796"/>
                </a:lnTo>
                <a:close/>
                <a:moveTo>
                  <a:pt x="3871" y="14090"/>
                </a:moveTo>
                <a:cubicBezTo>
                  <a:pt x="3735" y="14090"/>
                  <a:pt x="3624" y="14207"/>
                  <a:pt x="3624" y="14353"/>
                </a:cubicBezTo>
                <a:cubicBezTo>
                  <a:pt x="3624" y="14498"/>
                  <a:pt x="3735" y="14617"/>
                  <a:pt x="3871" y="14617"/>
                </a:cubicBezTo>
                <a:lnTo>
                  <a:pt x="7682" y="14617"/>
                </a:lnTo>
                <a:cubicBezTo>
                  <a:pt x="7817" y="14617"/>
                  <a:pt x="7927" y="14498"/>
                  <a:pt x="7927" y="14353"/>
                </a:cubicBezTo>
                <a:cubicBezTo>
                  <a:pt x="7927" y="14207"/>
                  <a:pt x="7817" y="14090"/>
                  <a:pt x="7682" y="14090"/>
                </a:cubicBezTo>
                <a:lnTo>
                  <a:pt x="3871" y="1409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Thèmes </a:t>
            </a:r>
          </a:p>
        </p:txBody>
      </p:sp>
      <p:sp>
        <p:nvSpPr>
          <p:cNvPr id="134" name="Dessin"/>
          <p:cNvSpPr/>
          <p:nvPr/>
        </p:nvSpPr>
        <p:spPr>
          <a:xfrm>
            <a:off x="2419267" y="-1707502"/>
            <a:ext cx="1271" cy="1"/>
          </a:xfrm>
          <a:prstGeom prst="ellipse">
            <a:avLst/>
          </a:prstGeom>
          <a:ln w="254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 b="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5" name="Préserver…"/>
          <p:cNvSpPr/>
          <p:nvPr/>
        </p:nvSpPr>
        <p:spPr>
          <a:xfrm>
            <a:off x="387149" y="7168300"/>
            <a:ext cx="2923810" cy="3674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1" h="21599" extrusionOk="0">
                <a:moveTo>
                  <a:pt x="8459" y="0"/>
                </a:moveTo>
                <a:cubicBezTo>
                  <a:pt x="8430" y="17"/>
                  <a:pt x="8385" y="18"/>
                  <a:pt x="8353" y="33"/>
                </a:cubicBezTo>
                <a:cubicBezTo>
                  <a:pt x="8261" y="78"/>
                  <a:pt x="8167" y="149"/>
                  <a:pt x="8141" y="246"/>
                </a:cubicBezTo>
                <a:cubicBezTo>
                  <a:pt x="8125" y="312"/>
                  <a:pt x="8192" y="361"/>
                  <a:pt x="8214" y="402"/>
                </a:cubicBezTo>
                <a:cubicBezTo>
                  <a:pt x="8257" y="487"/>
                  <a:pt x="8232" y="654"/>
                  <a:pt x="8165" y="695"/>
                </a:cubicBezTo>
                <a:cubicBezTo>
                  <a:pt x="7901" y="855"/>
                  <a:pt x="7751" y="471"/>
                  <a:pt x="7483" y="603"/>
                </a:cubicBezTo>
                <a:cubicBezTo>
                  <a:pt x="7292" y="697"/>
                  <a:pt x="7290" y="946"/>
                  <a:pt x="7099" y="1039"/>
                </a:cubicBezTo>
                <a:cubicBezTo>
                  <a:pt x="6900" y="1137"/>
                  <a:pt x="6622" y="966"/>
                  <a:pt x="6475" y="1136"/>
                </a:cubicBezTo>
                <a:cubicBezTo>
                  <a:pt x="6388" y="1235"/>
                  <a:pt x="6463" y="1349"/>
                  <a:pt x="6426" y="1481"/>
                </a:cubicBezTo>
                <a:cubicBezTo>
                  <a:pt x="6398" y="1579"/>
                  <a:pt x="6346" y="1657"/>
                  <a:pt x="6237" y="1689"/>
                </a:cubicBezTo>
                <a:cubicBezTo>
                  <a:pt x="6076" y="1737"/>
                  <a:pt x="5956" y="1644"/>
                  <a:pt x="5848" y="1611"/>
                </a:cubicBezTo>
                <a:cubicBezTo>
                  <a:pt x="5762" y="1585"/>
                  <a:pt x="5646" y="1565"/>
                  <a:pt x="5539" y="1565"/>
                </a:cubicBezTo>
                <a:cubicBezTo>
                  <a:pt x="5464" y="1624"/>
                  <a:pt x="5379" y="1692"/>
                  <a:pt x="5261" y="1714"/>
                </a:cubicBezTo>
                <a:cubicBezTo>
                  <a:pt x="5120" y="1741"/>
                  <a:pt x="4959" y="1677"/>
                  <a:pt x="4863" y="1734"/>
                </a:cubicBezTo>
                <a:cubicBezTo>
                  <a:pt x="4686" y="1785"/>
                  <a:pt x="4799" y="2053"/>
                  <a:pt x="4700" y="2162"/>
                </a:cubicBezTo>
                <a:cubicBezTo>
                  <a:pt x="4661" y="2206"/>
                  <a:pt x="4580" y="2233"/>
                  <a:pt x="4505" y="2247"/>
                </a:cubicBezTo>
                <a:cubicBezTo>
                  <a:pt x="4434" y="2260"/>
                  <a:pt x="4370" y="2236"/>
                  <a:pt x="4327" y="2267"/>
                </a:cubicBezTo>
                <a:cubicBezTo>
                  <a:pt x="4227" y="2294"/>
                  <a:pt x="4275" y="2389"/>
                  <a:pt x="4238" y="2468"/>
                </a:cubicBezTo>
                <a:cubicBezTo>
                  <a:pt x="4191" y="2569"/>
                  <a:pt x="4058" y="2610"/>
                  <a:pt x="3992" y="2695"/>
                </a:cubicBezTo>
                <a:cubicBezTo>
                  <a:pt x="3972" y="2722"/>
                  <a:pt x="3959" y="2770"/>
                  <a:pt x="3986" y="2798"/>
                </a:cubicBezTo>
                <a:cubicBezTo>
                  <a:pt x="4059" y="2958"/>
                  <a:pt x="4397" y="2807"/>
                  <a:pt x="4547" y="2889"/>
                </a:cubicBezTo>
                <a:cubicBezTo>
                  <a:pt x="4665" y="2953"/>
                  <a:pt x="4571" y="3066"/>
                  <a:pt x="4571" y="3175"/>
                </a:cubicBezTo>
                <a:cubicBezTo>
                  <a:pt x="4590" y="3194"/>
                  <a:pt x="4609" y="3215"/>
                  <a:pt x="4628" y="3234"/>
                </a:cubicBezTo>
                <a:cubicBezTo>
                  <a:pt x="4735" y="3298"/>
                  <a:pt x="4862" y="3330"/>
                  <a:pt x="4848" y="3474"/>
                </a:cubicBezTo>
                <a:cubicBezTo>
                  <a:pt x="4803" y="3508"/>
                  <a:pt x="4772" y="3538"/>
                  <a:pt x="4700" y="3552"/>
                </a:cubicBezTo>
                <a:cubicBezTo>
                  <a:pt x="4588" y="3574"/>
                  <a:pt x="4456" y="3531"/>
                  <a:pt x="4376" y="3513"/>
                </a:cubicBezTo>
                <a:cubicBezTo>
                  <a:pt x="4149" y="3464"/>
                  <a:pt x="3817" y="3477"/>
                  <a:pt x="3709" y="3598"/>
                </a:cubicBezTo>
                <a:cubicBezTo>
                  <a:pt x="3589" y="3731"/>
                  <a:pt x="3770" y="3895"/>
                  <a:pt x="3806" y="4012"/>
                </a:cubicBezTo>
                <a:cubicBezTo>
                  <a:pt x="3803" y="4083"/>
                  <a:pt x="3800" y="4155"/>
                  <a:pt x="3798" y="4227"/>
                </a:cubicBezTo>
                <a:cubicBezTo>
                  <a:pt x="3798" y="4294"/>
                  <a:pt x="3826" y="4376"/>
                  <a:pt x="3783" y="4421"/>
                </a:cubicBezTo>
                <a:cubicBezTo>
                  <a:pt x="3753" y="4488"/>
                  <a:pt x="3639" y="4476"/>
                  <a:pt x="3571" y="4512"/>
                </a:cubicBezTo>
                <a:cubicBezTo>
                  <a:pt x="3490" y="4555"/>
                  <a:pt x="3456" y="4628"/>
                  <a:pt x="3342" y="4649"/>
                </a:cubicBezTo>
                <a:cubicBezTo>
                  <a:pt x="3224" y="4671"/>
                  <a:pt x="3170" y="4580"/>
                  <a:pt x="3130" y="4533"/>
                </a:cubicBezTo>
                <a:cubicBezTo>
                  <a:pt x="3063" y="4453"/>
                  <a:pt x="2866" y="4232"/>
                  <a:pt x="2667" y="4272"/>
                </a:cubicBezTo>
                <a:cubicBezTo>
                  <a:pt x="2585" y="4288"/>
                  <a:pt x="2495" y="4332"/>
                  <a:pt x="2463" y="4389"/>
                </a:cubicBezTo>
                <a:cubicBezTo>
                  <a:pt x="2436" y="4437"/>
                  <a:pt x="2457" y="4490"/>
                  <a:pt x="2440" y="4551"/>
                </a:cubicBezTo>
                <a:cubicBezTo>
                  <a:pt x="2417" y="4634"/>
                  <a:pt x="2376" y="4717"/>
                  <a:pt x="2302" y="4759"/>
                </a:cubicBezTo>
                <a:cubicBezTo>
                  <a:pt x="2247" y="4791"/>
                  <a:pt x="2129" y="4814"/>
                  <a:pt x="2033" y="4791"/>
                </a:cubicBezTo>
                <a:cubicBezTo>
                  <a:pt x="1997" y="4783"/>
                  <a:pt x="1939" y="4759"/>
                  <a:pt x="1879" y="4773"/>
                </a:cubicBezTo>
                <a:cubicBezTo>
                  <a:pt x="1806" y="4789"/>
                  <a:pt x="1753" y="4846"/>
                  <a:pt x="1692" y="4876"/>
                </a:cubicBezTo>
                <a:cubicBezTo>
                  <a:pt x="1601" y="4920"/>
                  <a:pt x="1481" y="4931"/>
                  <a:pt x="1398" y="4981"/>
                </a:cubicBezTo>
                <a:cubicBezTo>
                  <a:pt x="1375" y="4994"/>
                  <a:pt x="1368" y="5021"/>
                  <a:pt x="1349" y="5038"/>
                </a:cubicBezTo>
                <a:cubicBezTo>
                  <a:pt x="1349" y="5065"/>
                  <a:pt x="1351" y="5077"/>
                  <a:pt x="1366" y="5091"/>
                </a:cubicBezTo>
                <a:cubicBezTo>
                  <a:pt x="1388" y="5137"/>
                  <a:pt x="1444" y="5134"/>
                  <a:pt x="1497" y="5155"/>
                </a:cubicBezTo>
                <a:cubicBezTo>
                  <a:pt x="1568" y="5183"/>
                  <a:pt x="1616" y="5214"/>
                  <a:pt x="1644" y="5278"/>
                </a:cubicBezTo>
                <a:cubicBezTo>
                  <a:pt x="1655" y="5305"/>
                  <a:pt x="1666" y="5336"/>
                  <a:pt x="1644" y="5363"/>
                </a:cubicBezTo>
                <a:cubicBezTo>
                  <a:pt x="1612" y="5489"/>
                  <a:pt x="1370" y="5457"/>
                  <a:pt x="1317" y="5571"/>
                </a:cubicBezTo>
                <a:cubicBezTo>
                  <a:pt x="1240" y="5737"/>
                  <a:pt x="1504" y="5899"/>
                  <a:pt x="1635" y="5927"/>
                </a:cubicBezTo>
                <a:cubicBezTo>
                  <a:pt x="1749" y="5952"/>
                  <a:pt x="1826" y="5888"/>
                  <a:pt x="1896" y="5870"/>
                </a:cubicBezTo>
                <a:cubicBezTo>
                  <a:pt x="1942" y="5858"/>
                  <a:pt x="1987" y="5868"/>
                  <a:pt x="2033" y="5870"/>
                </a:cubicBezTo>
                <a:cubicBezTo>
                  <a:pt x="2058" y="5885"/>
                  <a:pt x="2083" y="5900"/>
                  <a:pt x="2107" y="5916"/>
                </a:cubicBezTo>
                <a:cubicBezTo>
                  <a:pt x="2185" y="6007"/>
                  <a:pt x="2091" y="6112"/>
                  <a:pt x="2065" y="6195"/>
                </a:cubicBezTo>
                <a:cubicBezTo>
                  <a:pt x="2036" y="6289"/>
                  <a:pt x="2113" y="6333"/>
                  <a:pt x="2131" y="6389"/>
                </a:cubicBezTo>
                <a:cubicBezTo>
                  <a:pt x="2148" y="6444"/>
                  <a:pt x="2094" y="6496"/>
                  <a:pt x="2082" y="6538"/>
                </a:cubicBezTo>
                <a:cubicBezTo>
                  <a:pt x="2071" y="6575"/>
                  <a:pt x="2092" y="6617"/>
                  <a:pt x="2099" y="6643"/>
                </a:cubicBezTo>
                <a:cubicBezTo>
                  <a:pt x="2126" y="6739"/>
                  <a:pt x="2057" y="6824"/>
                  <a:pt x="1993" y="6851"/>
                </a:cubicBezTo>
                <a:cubicBezTo>
                  <a:pt x="1752" y="6952"/>
                  <a:pt x="1622" y="6709"/>
                  <a:pt x="1383" y="6753"/>
                </a:cubicBezTo>
                <a:cubicBezTo>
                  <a:pt x="1248" y="6777"/>
                  <a:pt x="1071" y="6855"/>
                  <a:pt x="1146" y="7018"/>
                </a:cubicBezTo>
                <a:cubicBezTo>
                  <a:pt x="1189" y="7111"/>
                  <a:pt x="1404" y="7301"/>
                  <a:pt x="1601" y="7265"/>
                </a:cubicBezTo>
                <a:cubicBezTo>
                  <a:pt x="1701" y="7246"/>
                  <a:pt x="1839" y="7157"/>
                  <a:pt x="1959" y="7219"/>
                </a:cubicBezTo>
                <a:cubicBezTo>
                  <a:pt x="2115" y="7300"/>
                  <a:pt x="2032" y="7519"/>
                  <a:pt x="2205" y="7578"/>
                </a:cubicBezTo>
                <a:cubicBezTo>
                  <a:pt x="2424" y="7651"/>
                  <a:pt x="2911" y="7641"/>
                  <a:pt x="2895" y="7868"/>
                </a:cubicBezTo>
                <a:cubicBezTo>
                  <a:pt x="2847" y="7904"/>
                  <a:pt x="2819" y="7933"/>
                  <a:pt x="2741" y="7948"/>
                </a:cubicBezTo>
                <a:cubicBezTo>
                  <a:pt x="2601" y="7974"/>
                  <a:pt x="2449" y="7912"/>
                  <a:pt x="2334" y="7953"/>
                </a:cubicBezTo>
                <a:cubicBezTo>
                  <a:pt x="2209" y="7997"/>
                  <a:pt x="2215" y="8167"/>
                  <a:pt x="2016" y="8207"/>
                </a:cubicBezTo>
                <a:cubicBezTo>
                  <a:pt x="1873" y="8235"/>
                  <a:pt x="1783" y="8132"/>
                  <a:pt x="1707" y="8097"/>
                </a:cubicBezTo>
                <a:cubicBezTo>
                  <a:pt x="1603" y="8048"/>
                  <a:pt x="1436" y="8101"/>
                  <a:pt x="1366" y="8142"/>
                </a:cubicBezTo>
                <a:cubicBezTo>
                  <a:pt x="1342" y="8156"/>
                  <a:pt x="1330" y="8183"/>
                  <a:pt x="1309" y="8200"/>
                </a:cubicBezTo>
                <a:cubicBezTo>
                  <a:pt x="1309" y="8219"/>
                  <a:pt x="1309" y="8239"/>
                  <a:pt x="1309" y="8259"/>
                </a:cubicBezTo>
                <a:cubicBezTo>
                  <a:pt x="1336" y="8280"/>
                  <a:pt x="1353" y="8312"/>
                  <a:pt x="1383" y="8330"/>
                </a:cubicBezTo>
                <a:cubicBezTo>
                  <a:pt x="1433" y="8359"/>
                  <a:pt x="1598" y="8433"/>
                  <a:pt x="1521" y="8513"/>
                </a:cubicBezTo>
                <a:cubicBezTo>
                  <a:pt x="1467" y="8639"/>
                  <a:pt x="1114" y="8542"/>
                  <a:pt x="1048" y="8693"/>
                </a:cubicBezTo>
                <a:cubicBezTo>
                  <a:pt x="995" y="8755"/>
                  <a:pt x="1063" y="8845"/>
                  <a:pt x="1097" y="8881"/>
                </a:cubicBezTo>
                <a:cubicBezTo>
                  <a:pt x="1138" y="8924"/>
                  <a:pt x="1275" y="8996"/>
                  <a:pt x="1334" y="9032"/>
                </a:cubicBezTo>
                <a:cubicBezTo>
                  <a:pt x="1438" y="9094"/>
                  <a:pt x="1502" y="9186"/>
                  <a:pt x="1586" y="9265"/>
                </a:cubicBezTo>
                <a:cubicBezTo>
                  <a:pt x="1587" y="9412"/>
                  <a:pt x="1433" y="9383"/>
                  <a:pt x="1326" y="9441"/>
                </a:cubicBezTo>
                <a:cubicBezTo>
                  <a:pt x="1238" y="9489"/>
                  <a:pt x="1190" y="9573"/>
                  <a:pt x="1082" y="9610"/>
                </a:cubicBezTo>
                <a:cubicBezTo>
                  <a:pt x="989" y="9642"/>
                  <a:pt x="848" y="9610"/>
                  <a:pt x="756" y="9642"/>
                </a:cubicBezTo>
                <a:cubicBezTo>
                  <a:pt x="728" y="9732"/>
                  <a:pt x="793" y="9772"/>
                  <a:pt x="813" y="9855"/>
                </a:cubicBezTo>
                <a:cubicBezTo>
                  <a:pt x="837" y="9954"/>
                  <a:pt x="717" y="10040"/>
                  <a:pt x="782" y="10141"/>
                </a:cubicBezTo>
                <a:cubicBezTo>
                  <a:pt x="836" y="10226"/>
                  <a:pt x="962" y="10210"/>
                  <a:pt x="1091" y="10239"/>
                </a:cubicBezTo>
                <a:cubicBezTo>
                  <a:pt x="1164" y="10260"/>
                  <a:pt x="1236" y="10281"/>
                  <a:pt x="1309" y="10303"/>
                </a:cubicBezTo>
                <a:cubicBezTo>
                  <a:pt x="1361" y="10313"/>
                  <a:pt x="1458" y="10305"/>
                  <a:pt x="1497" y="10298"/>
                </a:cubicBezTo>
                <a:cubicBezTo>
                  <a:pt x="1563" y="10294"/>
                  <a:pt x="1627" y="10289"/>
                  <a:pt x="1692" y="10284"/>
                </a:cubicBezTo>
                <a:cubicBezTo>
                  <a:pt x="1773" y="10268"/>
                  <a:pt x="1865" y="10243"/>
                  <a:pt x="1944" y="10225"/>
                </a:cubicBezTo>
                <a:cubicBezTo>
                  <a:pt x="2121" y="10186"/>
                  <a:pt x="2333" y="10172"/>
                  <a:pt x="2408" y="10291"/>
                </a:cubicBezTo>
                <a:cubicBezTo>
                  <a:pt x="2419" y="10308"/>
                  <a:pt x="2437" y="10354"/>
                  <a:pt x="2423" y="10388"/>
                </a:cubicBezTo>
                <a:cubicBezTo>
                  <a:pt x="2393" y="10463"/>
                  <a:pt x="2281" y="10510"/>
                  <a:pt x="2196" y="10545"/>
                </a:cubicBezTo>
                <a:cubicBezTo>
                  <a:pt x="2041" y="10610"/>
                  <a:pt x="1692" y="10709"/>
                  <a:pt x="1601" y="10810"/>
                </a:cubicBezTo>
                <a:cubicBezTo>
                  <a:pt x="1487" y="10937"/>
                  <a:pt x="1624" y="11126"/>
                  <a:pt x="1383" y="11174"/>
                </a:cubicBezTo>
                <a:cubicBezTo>
                  <a:pt x="1127" y="11225"/>
                  <a:pt x="1060" y="10918"/>
                  <a:pt x="782" y="10986"/>
                </a:cubicBezTo>
                <a:cubicBezTo>
                  <a:pt x="747" y="10994"/>
                  <a:pt x="704" y="11015"/>
                  <a:pt x="676" y="11032"/>
                </a:cubicBezTo>
                <a:cubicBezTo>
                  <a:pt x="608" y="11072"/>
                  <a:pt x="552" y="11164"/>
                  <a:pt x="530" y="11238"/>
                </a:cubicBezTo>
                <a:cubicBezTo>
                  <a:pt x="498" y="11344"/>
                  <a:pt x="549" y="11426"/>
                  <a:pt x="487" y="11505"/>
                </a:cubicBezTo>
                <a:cubicBezTo>
                  <a:pt x="446" y="11557"/>
                  <a:pt x="365" y="11603"/>
                  <a:pt x="284" y="11622"/>
                </a:cubicBezTo>
                <a:cubicBezTo>
                  <a:pt x="199" y="11642"/>
                  <a:pt x="112" y="11633"/>
                  <a:pt x="57" y="11674"/>
                </a:cubicBezTo>
                <a:cubicBezTo>
                  <a:pt x="24" y="11700"/>
                  <a:pt x="-26" y="11764"/>
                  <a:pt x="17" y="11810"/>
                </a:cubicBezTo>
                <a:cubicBezTo>
                  <a:pt x="47" y="11877"/>
                  <a:pt x="152" y="11887"/>
                  <a:pt x="235" y="11914"/>
                </a:cubicBezTo>
                <a:cubicBezTo>
                  <a:pt x="347" y="11951"/>
                  <a:pt x="499" y="11999"/>
                  <a:pt x="553" y="12083"/>
                </a:cubicBezTo>
                <a:cubicBezTo>
                  <a:pt x="646" y="12230"/>
                  <a:pt x="405" y="12289"/>
                  <a:pt x="455" y="12440"/>
                </a:cubicBezTo>
                <a:cubicBezTo>
                  <a:pt x="493" y="12551"/>
                  <a:pt x="631" y="12594"/>
                  <a:pt x="684" y="12694"/>
                </a:cubicBezTo>
                <a:cubicBezTo>
                  <a:pt x="718" y="12759"/>
                  <a:pt x="716" y="12836"/>
                  <a:pt x="782" y="12875"/>
                </a:cubicBezTo>
                <a:cubicBezTo>
                  <a:pt x="881" y="12933"/>
                  <a:pt x="1183" y="12885"/>
                  <a:pt x="1317" y="12861"/>
                </a:cubicBezTo>
                <a:cubicBezTo>
                  <a:pt x="1458" y="12837"/>
                  <a:pt x="1621" y="12875"/>
                  <a:pt x="1650" y="12946"/>
                </a:cubicBezTo>
                <a:cubicBezTo>
                  <a:pt x="1669" y="12967"/>
                  <a:pt x="1661" y="12982"/>
                  <a:pt x="1658" y="13012"/>
                </a:cubicBezTo>
                <a:cubicBezTo>
                  <a:pt x="1638" y="13029"/>
                  <a:pt x="1626" y="13056"/>
                  <a:pt x="1601" y="13069"/>
                </a:cubicBezTo>
                <a:cubicBezTo>
                  <a:pt x="1485" y="13132"/>
                  <a:pt x="1300" y="13128"/>
                  <a:pt x="1171" y="13181"/>
                </a:cubicBezTo>
                <a:cubicBezTo>
                  <a:pt x="1068" y="13223"/>
                  <a:pt x="984" y="13292"/>
                  <a:pt x="871" y="13330"/>
                </a:cubicBezTo>
                <a:cubicBezTo>
                  <a:pt x="732" y="13375"/>
                  <a:pt x="478" y="13423"/>
                  <a:pt x="544" y="13602"/>
                </a:cubicBezTo>
                <a:cubicBezTo>
                  <a:pt x="586" y="13713"/>
                  <a:pt x="766" y="13736"/>
                  <a:pt x="805" y="13849"/>
                </a:cubicBezTo>
                <a:cubicBezTo>
                  <a:pt x="841" y="13952"/>
                  <a:pt x="704" y="14022"/>
                  <a:pt x="782" y="14116"/>
                </a:cubicBezTo>
                <a:cubicBezTo>
                  <a:pt x="893" y="14249"/>
                  <a:pt x="1304" y="14157"/>
                  <a:pt x="1375" y="14322"/>
                </a:cubicBezTo>
                <a:cubicBezTo>
                  <a:pt x="1451" y="14403"/>
                  <a:pt x="1338" y="14495"/>
                  <a:pt x="1286" y="14537"/>
                </a:cubicBezTo>
                <a:cubicBezTo>
                  <a:pt x="1158" y="14637"/>
                  <a:pt x="867" y="14805"/>
                  <a:pt x="985" y="15030"/>
                </a:cubicBezTo>
                <a:cubicBezTo>
                  <a:pt x="1034" y="15123"/>
                  <a:pt x="1204" y="15206"/>
                  <a:pt x="1383" y="15147"/>
                </a:cubicBezTo>
                <a:cubicBezTo>
                  <a:pt x="1445" y="15127"/>
                  <a:pt x="1492" y="15082"/>
                  <a:pt x="1546" y="15056"/>
                </a:cubicBezTo>
                <a:cubicBezTo>
                  <a:pt x="1601" y="15029"/>
                  <a:pt x="1664" y="15018"/>
                  <a:pt x="1701" y="14978"/>
                </a:cubicBezTo>
                <a:cubicBezTo>
                  <a:pt x="1740" y="14936"/>
                  <a:pt x="1766" y="14882"/>
                  <a:pt x="1822" y="14855"/>
                </a:cubicBezTo>
                <a:cubicBezTo>
                  <a:pt x="1866" y="14832"/>
                  <a:pt x="1919" y="14840"/>
                  <a:pt x="1976" y="14843"/>
                </a:cubicBezTo>
                <a:cubicBezTo>
                  <a:pt x="2012" y="14870"/>
                  <a:pt x="2061" y="14888"/>
                  <a:pt x="2082" y="14927"/>
                </a:cubicBezTo>
                <a:cubicBezTo>
                  <a:pt x="2126" y="15008"/>
                  <a:pt x="2106" y="15080"/>
                  <a:pt x="2205" y="15115"/>
                </a:cubicBezTo>
                <a:cubicBezTo>
                  <a:pt x="2262" y="15128"/>
                  <a:pt x="2317" y="15141"/>
                  <a:pt x="2374" y="15154"/>
                </a:cubicBezTo>
                <a:cubicBezTo>
                  <a:pt x="2528" y="15182"/>
                  <a:pt x="2685" y="15064"/>
                  <a:pt x="2766" y="15211"/>
                </a:cubicBezTo>
                <a:cubicBezTo>
                  <a:pt x="2805" y="15281"/>
                  <a:pt x="2763" y="15373"/>
                  <a:pt x="2789" y="15458"/>
                </a:cubicBezTo>
                <a:cubicBezTo>
                  <a:pt x="2827" y="15580"/>
                  <a:pt x="2987" y="15649"/>
                  <a:pt x="2847" y="15796"/>
                </a:cubicBezTo>
                <a:cubicBezTo>
                  <a:pt x="2783" y="15863"/>
                  <a:pt x="2619" y="15863"/>
                  <a:pt x="2569" y="15940"/>
                </a:cubicBezTo>
                <a:cubicBezTo>
                  <a:pt x="2495" y="16055"/>
                  <a:pt x="2618" y="16206"/>
                  <a:pt x="2709" y="16238"/>
                </a:cubicBezTo>
                <a:cubicBezTo>
                  <a:pt x="2909" y="16309"/>
                  <a:pt x="3149" y="16155"/>
                  <a:pt x="3359" y="16226"/>
                </a:cubicBezTo>
                <a:cubicBezTo>
                  <a:pt x="3504" y="16274"/>
                  <a:pt x="3571" y="16386"/>
                  <a:pt x="3774" y="16375"/>
                </a:cubicBezTo>
                <a:cubicBezTo>
                  <a:pt x="3801" y="16353"/>
                  <a:pt x="3841" y="16340"/>
                  <a:pt x="3863" y="16315"/>
                </a:cubicBezTo>
                <a:cubicBezTo>
                  <a:pt x="3898" y="16278"/>
                  <a:pt x="3921" y="16231"/>
                  <a:pt x="3969" y="16206"/>
                </a:cubicBezTo>
                <a:cubicBezTo>
                  <a:pt x="4036" y="16170"/>
                  <a:pt x="4135" y="16164"/>
                  <a:pt x="4204" y="16134"/>
                </a:cubicBezTo>
                <a:cubicBezTo>
                  <a:pt x="4278" y="16102"/>
                  <a:pt x="4392" y="16051"/>
                  <a:pt x="4490" y="16107"/>
                </a:cubicBezTo>
                <a:cubicBezTo>
                  <a:pt x="4612" y="16178"/>
                  <a:pt x="4587" y="16368"/>
                  <a:pt x="4717" y="16432"/>
                </a:cubicBezTo>
                <a:cubicBezTo>
                  <a:pt x="4898" y="16522"/>
                  <a:pt x="5087" y="16369"/>
                  <a:pt x="5270" y="16413"/>
                </a:cubicBezTo>
                <a:cubicBezTo>
                  <a:pt x="5423" y="16451"/>
                  <a:pt x="5447" y="16597"/>
                  <a:pt x="5613" y="16628"/>
                </a:cubicBezTo>
                <a:cubicBezTo>
                  <a:pt x="5738" y="16652"/>
                  <a:pt x="5900" y="16478"/>
                  <a:pt x="5971" y="16432"/>
                </a:cubicBezTo>
                <a:cubicBezTo>
                  <a:pt x="6009" y="16407"/>
                  <a:pt x="6096" y="16366"/>
                  <a:pt x="6157" y="16400"/>
                </a:cubicBezTo>
                <a:cubicBezTo>
                  <a:pt x="6472" y="16448"/>
                  <a:pt x="6063" y="16968"/>
                  <a:pt x="6392" y="17037"/>
                </a:cubicBezTo>
                <a:cubicBezTo>
                  <a:pt x="6492" y="17059"/>
                  <a:pt x="6591" y="16999"/>
                  <a:pt x="6653" y="16978"/>
                </a:cubicBezTo>
                <a:cubicBezTo>
                  <a:pt x="6726" y="16959"/>
                  <a:pt x="6800" y="16938"/>
                  <a:pt x="6873" y="16919"/>
                </a:cubicBezTo>
                <a:cubicBezTo>
                  <a:pt x="7017" y="16869"/>
                  <a:pt x="7108" y="16785"/>
                  <a:pt x="7191" y="16686"/>
                </a:cubicBezTo>
                <a:cubicBezTo>
                  <a:pt x="7250" y="16615"/>
                  <a:pt x="7379" y="16451"/>
                  <a:pt x="7563" y="16491"/>
                </a:cubicBezTo>
                <a:cubicBezTo>
                  <a:pt x="7741" y="16530"/>
                  <a:pt x="7780" y="16745"/>
                  <a:pt x="7873" y="16855"/>
                </a:cubicBezTo>
                <a:cubicBezTo>
                  <a:pt x="7913" y="16902"/>
                  <a:pt x="7983" y="16971"/>
                  <a:pt x="8108" y="16946"/>
                </a:cubicBezTo>
                <a:cubicBezTo>
                  <a:pt x="8208" y="16926"/>
                  <a:pt x="8261" y="16844"/>
                  <a:pt x="8307" y="16762"/>
                </a:cubicBezTo>
                <a:cubicBezTo>
                  <a:pt x="8811" y="17200"/>
                  <a:pt x="9645" y="17976"/>
                  <a:pt x="9645" y="17976"/>
                </a:cubicBezTo>
                <a:cubicBezTo>
                  <a:pt x="9645" y="17976"/>
                  <a:pt x="9976" y="18231"/>
                  <a:pt x="9976" y="18562"/>
                </a:cubicBezTo>
                <a:cubicBezTo>
                  <a:pt x="9976" y="19024"/>
                  <a:pt x="9976" y="19718"/>
                  <a:pt x="9976" y="19945"/>
                </a:cubicBezTo>
                <a:cubicBezTo>
                  <a:pt x="9976" y="20728"/>
                  <a:pt x="9275" y="21597"/>
                  <a:pt x="9275" y="21597"/>
                </a:cubicBezTo>
                <a:cubicBezTo>
                  <a:pt x="9275" y="21597"/>
                  <a:pt x="12156" y="21599"/>
                  <a:pt x="12312" y="21599"/>
                </a:cubicBezTo>
                <a:cubicBezTo>
                  <a:pt x="12136" y="21598"/>
                  <a:pt x="11551" y="20437"/>
                  <a:pt x="11551" y="19800"/>
                </a:cubicBezTo>
                <a:cubicBezTo>
                  <a:pt x="11551" y="19712"/>
                  <a:pt x="11551" y="19149"/>
                  <a:pt x="11551" y="18439"/>
                </a:cubicBezTo>
                <a:cubicBezTo>
                  <a:pt x="11551" y="18313"/>
                  <a:pt x="12770" y="17328"/>
                  <a:pt x="13727" y="16613"/>
                </a:cubicBezTo>
                <a:cubicBezTo>
                  <a:pt x="13783" y="16676"/>
                  <a:pt x="13849" y="16735"/>
                  <a:pt x="13907" y="16763"/>
                </a:cubicBezTo>
                <a:cubicBezTo>
                  <a:pt x="14005" y="16812"/>
                  <a:pt x="14097" y="16760"/>
                  <a:pt x="14159" y="16725"/>
                </a:cubicBezTo>
                <a:cubicBezTo>
                  <a:pt x="14245" y="16674"/>
                  <a:pt x="14295" y="16594"/>
                  <a:pt x="14387" y="16550"/>
                </a:cubicBezTo>
                <a:cubicBezTo>
                  <a:pt x="14448" y="16522"/>
                  <a:pt x="14510" y="16524"/>
                  <a:pt x="14591" y="16510"/>
                </a:cubicBezTo>
                <a:cubicBezTo>
                  <a:pt x="14611" y="16506"/>
                  <a:pt x="14663" y="16499"/>
                  <a:pt x="14697" y="16505"/>
                </a:cubicBezTo>
                <a:cubicBezTo>
                  <a:pt x="14793" y="16523"/>
                  <a:pt x="14859" y="16557"/>
                  <a:pt x="14883" y="16633"/>
                </a:cubicBezTo>
                <a:cubicBezTo>
                  <a:pt x="14913" y="16728"/>
                  <a:pt x="14829" y="16803"/>
                  <a:pt x="14908" y="16880"/>
                </a:cubicBezTo>
                <a:cubicBezTo>
                  <a:pt x="14952" y="16923"/>
                  <a:pt x="15088" y="16931"/>
                  <a:pt x="15169" y="16907"/>
                </a:cubicBezTo>
                <a:cubicBezTo>
                  <a:pt x="15293" y="16870"/>
                  <a:pt x="15350" y="16788"/>
                  <a:pt x="15444" y="16731"/>
                </a:cubicBezTo>
                <a:cubicBezTo>
                  <a:pt x="15470" y="16716"/>
                  <a:pt x="15502" y="16709"/>
                  <a:pt x="15527" y="16692"/>
                </a:cubicBezTo>
                <a:cubicBezTo>
                  <a:pt x="15645" y="16695"/>
                  <a:pt x="15851" y="16792"/>
                  <a:pt x="15883" y="16862"/>
                </a:cubicBezTo>
                <a:cubicBezTo>
                  <a:pt x="15908" y="16916"/>
                  <a:pt x="15860" y="16974"/>
                  <a:pt x="15883" y="17037"/>
                </a:cubicBezTo>
                <a:cubicBezTo>
                  <a:pt x="15904" y="17100"/>
                  <a:pt x="15992" y="17149"/>
                  <a:pt x="16071" y="17166"/>
                </a:cubicBezTo>
                <a:cubicBezTo>
                  <a:pt x="16166" y="17186"/>
                  <a:pt x="16249" y="17147"/>
                  <a:pt x="16298" y="17127"/>
                </a:cubicBezTo>
                <a:cubicBezTo>
                  <a:pt x="16471" y="17055"/>
                  <a:pt x="16644" y="16922"/>
                  <a:pt x="16713" y="16770"/>
                </a:cubicBezTo>
                <a:cubicBezTo>
                  <a:pt x="16744" y="16702"/>
                  <a:pt x="16713" y="16598"/>
                  <a:pt x="16747" y="16530"/>
                </a:cubicBezTo>
                <a:cubicBezTo>
                  <a:pt x="16797" y="16427"/>
                  <a:pt x="16984" y="16405"/>
                  <a:pt x="17062" y="16322"/>
                </a:cubicBezTo>
                <a:cubicBezTo>
                  <a:pt x="17111" y="16271"/>
                  <a:pt x="17151" y="16189"/>
                  <a:pt x="17234" y="16167"/>
                </a:cubicBezTo>
                <a:cubicBezTo>
                  <a:pt x="17325" y="16117"/>
                  <a:pt x="17412" y="16236"/>
                  <a:pt x="17486" y="16251"/>
                </a:cubicBezTo>
                <a:cubicBezTo>
                  <a:pt x="17591" y="16273"/>
                  <a:pt x="17682" y="16172"/>
                  <a:pt x="17778" y="16231"/>
                </a:cubicBezTo>
                <a:cubicBezTo>
                  <a:pt x="17922" y="16272"/>
                  <a:pt x="17836" y="16455"/>
                  <a:pt x="17967" y="16491"/>
                </a:cubicBezTo>
                <a:cubicBezTo>
                  <a:pt x="18062" y="16544"/>
                  <a:pt x="18188" y="16456"/>
                  <a:pt x="18225" y="16413"/>
                </a:cubicBezTo>
                <a:cubicBezTo>
                  <a:pt x="18369" y="16247"/>
                  <a:pt x="18056" y="15975"/>
                  <a:pt x="18299" y="15856"/>
                </a:cubicBezTo>
                <a:cubicBezTo>
                  <a:pt x="18497" y="15758"/>
                  <a:pt x="18746" y="15898"/>
                  <a:pt x="18975" y="15856"/>
                </a:cubicBezTo>
                <a:cubicBezTo>
                  <a:pt x="19040" y="15843"/>
                  <a:pt x="19096" y="15820"/>
                  <a:pt x="19144" y="15796"/>
                </a:cubicBezTo>
                <a:cubicBezTo>
                  <a:pt x="19197" y="15770"/>
                  <a:pt x="19246" y="15756"/>
                  <a:pt x="19267" y="15705"/>
                </a:cubicBezTo>
                <a:cubicBezTo>
                  <a:pt x="19276" y="15694"/>
                  <a:pt x="19276" y="15674"/>
                  <a:pt x="19276" y="15654"/>
                </a:cubicBezTo>
                <a:cubicBezTo>
                  <a:pt x="19224" y="15611"/>
                  <a:pt x="19177" y="15554"/>
                  <a:pt x="19096" y="15536"/>
                </a:cubicBezTo>
                <a:cubicBezTo>
                  <a:pt x="19001" y="15515"/>
                  <a:pt x="18914" y="15560"/>
                  <a:pt x="18829" y="15536"/>
                </a:cubicBezTo>
                <a:cubicBezTo>
                  <a:pt x="18781" y="15522"/>
                  <a:pt x="18759" y="15487"/>
                  <a:pt x="18723" y="15465"/>
                </a:cubicBezTo>
                <a:cubicBezTo>
                  <a:pt x="18697" y="15298"/>
                  <a:pt x="18775" y="15326"/>
                  <a:pt x="18852" y="15225"/>
                </a:cubicBezTo>
                <a:cubicBezTo>
                  <a:pt x="18884" y="15184"/>
                  <a:pt x="18876" y="15123"/>
                  <a:pt x="18901" y="15076"/>
                </a:cubicBezTo>
                <a:cubicBezTo>
                  <a:pt x="18939" y="15004"/>
                  <a:pt x="19021" y="14960"/>
                  <a:pt x="19047" y="14875"/>
                </a:cubicBezTo>
                <a:cubicBezTo>
                  <a:pt x="19079" y="14769"/>
                  <a:pt x="18936" y="14676"/>
                  <a:pt x="18909" y="14596"/>
                </a:cubicBezTo>
                <a:cubicBezTo>
                  <a:pt x="18878" y="14505"/>
                  <a:pt x="18986" y="14364"/>
                  <a:pt x="19038" y="14336"/>
                </a:cubicBezTo>
                <a:cubicBezTo>
                  <a:pt x="19188" y="14255"/>
                  <a:pt x="19464" y="14397"/>
                  <a:pt x="19648" y="14290"/>
                </a:cubicBezTo>
                <a:cubicBezTo>
                  <a:pt x="19715" y="14251"/>
                  <a:pt x="19748" y="14181"/>
                  <a:pt x="19797" y="14128"/>
                </a:cubicBezTo>
                <a:cubicBezTo>
                  <a:pt x="19848" y="14071"/>
                  <a:pt x="19948" y="14048"/>
                  <a:pt x="20000" y="13992"/>
                </a:cubicBezTo>
                <a:cubicBezTo>
                  <a:pt x="20082" y="13905"/>
                  <a:pt x="20098" y="13852"/>
                  <a:pt x="20284" y="13862"/>
                </a:cubicBezTo>
                <a:cubicBezTo>
                  <a:pt x="20307" y="13881"/>
                  <a:pt x="20345" y="13891"/>
                  <a:pt x="20364" y="13913"/>
                </a:cubicBezTo>
                <a:cubicBezTo>
                  <a:pt x="20405" y="13957"/>
                  <a:pt x="20436" y="14034"/>
                  <a:pt x="20470" y="14082"/>
                </a:cubicBezTo>
                <a:cubicBezTo>
                  <a:pt x="20504" y="14089"/>
                  <a:pt x="20534" y="14111"/>
                  <a:pt x="20584" y="14102"/>
                </a:cubicBezTo>
                <a:cubicBezTo>
                  <a:pt x="20716" y="14079"/>
                  <a:pt x="20958" y="13991"/>
                  <a:pt x="20911" y="13835"/>
                </a:cubicBezTo>
                <a:cubicBezTo>
                  <a:pt x="20883" y="13746"/>
                  <a:pt x="20730" y="13595"/>
                  <a:pt x="20633" y="13563"/>
                </a:cubicBezTo>
                <a:cubicBezTo>
                  <a:pt x="20514" y="13523"/>
                  <a:pt x="20416" y="13551"/>
                  <a:pt x="20356" y="13460"/>
                </a:cubicBezTo>
                <a:cubicBezTo>
                  <a:pt x="20335" y="13428"/>
                  <a:pt x="20327" y="13375"/>
                  <a:pt x="20341" y="13336"/>
                </a:cubicBezTo>
                <a:cubicBezTo>
                  <a:pt x="20376" y="13237"/>
                  <a:pt x="20469" y="13174"/>
                  <a:pt x="20576" y="13135"/>
                </a:cubicBezTo>
                <a:cubicBezTo>
                  <a:pt x="20664" y="13103"/>
                  <a:pt x="20760" y="13095"/>
                  <a:pt x="20796" y="13024"/>
                </a:cubicBezTo>
                <a:cubicBezTo>
                  <a:pt x="20849" y="12922"/>
                  <a:pt x="20717" y="12799"/>
                  <a:pt x="20779" y="12726"/>
                </a:cubicBezTo>
                <a:cubicBezTo>
                  <a:pt x="20805" y="12612"/>
                  <a:pt x="21085" y="12606"/>
                  <a:pt x="21211" y="12564"/>
                </a:cubicBezTo>
                <a:cubicBezTo>
                  <a:pt x="21300" y="12534"/>
                  <a:pt x="21324" y="12488"/>
                  <a:pt x="21381" y="12433"/>
                </a:cubicBezTo>
                <a:cubicBezTo>
                  <a:pt x="21375" y="12253"/>
                  <a:pt x="21127" y="12307"/>
                  <a:pt x="21146" y="12095"/>
                </a:cubicBezTo>
                <a:cubicBezTo>
                  <a:pt x="21181" y="12068"/>
                  <a:pt x="21204" y="12029"/>
                  <a:pt x="21243" y="12006"/>
                </a:cubicBezTo>
                <a:cubicBezTo>
                  <a:pt x="21334" y="11951"/>
                  <a:pt x="21358" y="11930"/>
                  <a:pt x="21430" y="11862"/>
                </a:cubicBezTo>
                <a:cubicBezTo>
                  <a:pt x="21431" y="11683"/>
                  <a:pt x="21194" y="11716"/>
                  <a:pt x="21048" y="11654"/>
                </a:cubicBezTo>
                <a:cubicBezTo>
                  <a:pt x="21015" y="11640"/>
                  <a:pt x="21000" y="11610"/>
                  <a:pt x="20974" y="11590"/>
                </a:cubicBezTo>
                <a:cubicBezTo>
                  <a:pt x="20974" y="11572"/>
                  <a:pt x="20974" y="11555"/>
                  <a:pt x="20974" y="11537"/>
                </a:cubicBezTo>
                <a:cubicBezTo>
                  <a:pt x="21002" y="11514"/>
                  <a:pt x="21021" y="11484"/>
                  <a:pt x="21057" y="11466"/>
                </a:cubicBezTo>
                <a:cubicBezTo>
                  <a:pt x="21168" y="11413"/>
                  <a:pt x="21322" y="11415"/>
                  <a:pt x="21423" y="11356"/>
                </a:cubicBezTo>
                <a:cubicBezTo>
                  <a:pt x="21495" y="11315"/>
                  <a:pt x="21574" y="11174"/>
                  <a:pt x="21504" y="11083"/>
                </a:cubicBezTo>
                <a:cubicBezTo>
                  <a:pt x="21448" y="11009"/>
                  <a:pt x="21318" y="10959"/>
                  <a:pt x="21203" y="10934"/>
                </a:cubicBezTo>
                <a:cubicBezTo>
                  <a:pt x="20983" y="10886"/>
                  <a:pt x="20840" y="11005"/>
                  <a:pt x="20690" y="11044"/>
                </a:cubicBezTo>
                <a:cubicBezTo>
                  <a:pt x="20593" y="11057"/>
                  <a:pt x="20496" y="11070"/>
                  <a:pt x="20398" y="11083"/>
                </a:cubicBezTo>
                <a:cubicBezTo>
                  <a:pt x="20326" y="11101"/>
                  <a:pt x="20194" y="11158"/>
                  <a:pt x="20089" y="11121"/>
                </a:cubicBezTo>
                <a:cubicBezTo>
                  <a:pt x="20051" y="11108"/>
                  <a:pt x="20039" y="11075"/>
                  <a:pt x="20015" y="11050"/>
                </a:cubicBezTo>
                <a:cubicBezTo>
                  <a:pt x="20022" y="10894"/>
                  <a:pt x="20237" y="10890"/>
                  <a:pt x="20332" y="10804"/>
                </a:cubicBezTo>
                <a:cubicBezTo>
                  <a:pt x="20396" y="10746"/>
                  <a:pt x="20378" y="10623"/>
                  <a:pt x="20430" y="10557"/>
                </a:cubicBezTo>
                <a:cubicBezTo>
                  <a:pt x="20491" y="10479"/>
                  <a:pt x="20614" y="10442"/>
                  <a:pt x="20682" y="10369"/>
                </a:cubicBezTo>
                <a:cubicBezTo>
                  <a:pt x="20800" y="10242"/>
                  <a:pt x="20905" y="9931"/>
                  <a:pt x="20756" y="9765"/>
                </a:cubicBezTo>
                <a:cubicBezTo>
                  <a:pt x="20696" y="9699"/>
                  <a:pt x="20530" y="9623"/>
                  <a:pt x="20356" y="9654"/>
                </a:cubicBezTo>
                <a:cubicBezTo>
                  <a:pt x="20278" y="9668"/>
                  <a:pt x="20170" y="9709"/>
                  <a:pt x="20063" y="9688"/>
                </a:cubicBezTo>
                <a:cubicBezTo>
                  <a:pt x="19964" y="9668"/>
                  <a:pt x="19869" y="9604"/>
                  <a:pt x="19820" y="9544"/>
                </a:cubicBezTo>
                <a:cubicBezTo>
                  <a:pt x="19804" y="9524"/>
                  <a:pt x="19805" y="9498"/>
                  <a:pt x="19788" y="9480"/>
                </a:cubicBezTo>
                <a:cubicBezTo>
                  <a:pt x="19802" y="9355"/>
                  <a:pt x="19965" y="9347"/>
                  <a:pt x="20063" y="9290"/>
                </a:cubicBezTo>
                <a:cubicBezTo>
                  <a:pt x="20154" y="9238"/>
                  <a:pt x="20162" y="9145"/>
                  <a:pt x="20210" y="9057"/>
                </a:cubicBezTo>
                <a:cubicBezTo>
                  <a:pt x="20248" y="8987"/>
                  <a:pt x="20323" y="8927"/>
                  <a:pt x="20349" y="8849"/>
                </a:cubicBezTo>
                <a:cubicBezTo>
                  <a:pt x="20367" y="8796"/>
                  <a:pt x="20338" y="8733"/>
                  <a:pt x="20315" y="8707"/>
                </a:cubicBezTo>
                <a:cubicBezTo>
                  <a:pt x="20282" y="8669"/>
                  <a:pt x="20121" y="8573"/>
                  <a:pt x="20023" y="8590"/>
                </a:cubicBezTo>
                <a:cubicBezTo>
                  <a:pt x="19929" y="8607"/>
                  <a:pt x="19800" y="8655"/>
                  <a:pt x="19682" y="8616"/>
                </a:cubicBezTo>
                <a:cubicBezTo>
                  <a:pt x="19551" y="8572"/>
                  <a:pt x="19540" y="8435"/>
                  <a:pt x="19396" y="8408"/>
                </a:cubicBezTo>
                <a:cubicBezTo>
                  <a:pt x="19339" y="8397"/>
                  <a:pt x="19267" y="8425"/>
                  <a:pt x="19227" y="8435"/>
                </a:cubicBezTo>
                <a:cubicBezTo>
                  <a:pt x="19110" y="8463"/>
                  <a:pt x="18998" y="8489"/>
                  <a:pt x="18884" y="8513"/>
                </a:cubicBezTo>
                <a:cubicBezTo>
                  <a:pt x="18798" y="8530"/>
                  <a:pt x="18647" y="8510"/>
                  <a:pt x="18680" y="8421"/>
                </a:cubicBezTo>
                <a:cubicBezTo>
                  <a:pt x="18716" y="8326"/>
                  <a:pt x="18917" y="8321"/>
                  <a:pt x="19015" y="8272"/>
                </a:cubicBezTo>
                <a:cubicBezTo>
                  <a:pt x="19101" y="8230"/>
                  <a:pt x="19177" y="8169"/>
                  <a:pt x="19276" y="8136"/>
                </a:cubicBezTo>
                <a:cubicBezTo>
                  <a:pt x="19349" y="8123"/>
                  <a:pt x="19421" y="8110"/>
                  <a:pt x="19494" y="8097"/>
                </a:cubicBezTo>
                <a:cubicBezTo>
                  <a:pt x="19560" y="8069"/>
                  <a:pt x="19588" y="7998"/>
                  <a:pt x="19648" y="7966"/>
                </a:cubicBezTo>
                <a:cubicBezTo>
                  <a:pt x="19707" y="7935"/>
                  <a:pt x="19811" y="7945"/>
                  <a:pt x="19869" y="7914"/>
                </a:cubicBezTo>
                <a:cubicBezTo>
                  <a:pt x="19919" y="7887"/>
                  <a:pt x="19939" y="7825"/>
                  <a:pt x="19974" y="7786"/>
                </a:cubicBezTo>
                <a:cubicBezTo>
                  <a:pt x="20058" y="7694"/>
                  <a:pt x="20177" y="7675"/>
                  <a:pt x="20178" y="7512"/>
                </a:cubicBezTo>
                <a:cubicBezTo>
                  <a:pt x="20145" y="7485"/>
                  <a:pt x="20127" y="7450"/>
                  <a:pt x="20080" y="7434"/>
                </a:cubicBezTo>
                <a:cubicBezTo>
                  <a:pt x="19906" y="7374"/>
                  <a:pt x="19754" y="7417"/>
                  <a:pt x="19771" y="7214"/>
                </a:cubicBezTo>
                <a:cubicBezTo>
                  <a:pt x="19797" y="7193"/>
                  <a:pt x="19815" y="7158"/>
                  <a:pt x="19845" y="7141"/>
                </a:cubicBezTo>
                <a:cubicBezTo>
                  <a:pt x="19901" y="7111"/>
                  <a:pt x="19996" y="7097"/>
                  <a:pt x="20055" y="7070"/>
                </a:cubicBezTo>
                <a:cubicBezTo>
                  <a:pt x="20096" y="6931"/>
                  <a:pt x="19905" y="6922"/>
                  <a:pt x="19797" y="6862"/>
                </a:cubicBezTo>
                <a:cubicBezTo>
                  <a:pt x="19769" y="6847"/>
                  <a:pt x="19755" y="6817"/>
                  <a:pt x="19731" y="6798"/>
                </a:cubicBezTo>
                <a:cubicBezTo>
                  <a:pt x="19732" y="6640"/>
                  <a:pt x="19875" y="6495"/>
                  <a:pt x="20000" y="6435"/>
                </a:cubicBezTo>
                <a:cubicBezTo>
                  <a:pt x="20065" y="6403"/>
                  <a:pt x="20143" y="6397"/>
                  <a:pt x="20203" y="6364"/>
                </a:cubicBezTo>
                <a:cubicBezTo>
                  <a:pt x="20250" y="6338"/>
                  <a:pt x="20345" y="6239"/>
                  <a:pt x="20284" y="6174"/>
                </a:cubicBezTo>
                <a:cubicBezTo>
                  <a:pt x="20236" y="6070"/>
                  <a:pt x="20002" y="6150"/>
                  <a:pt x="19894" y="6096"/>
                </a:cubicBezTo>
                <a:cubicBezTo>
                  <a:pt x="19759" y="6029"/>
                  <a:pt x="19842" y="5898"/>
                  <a:pt x="19763" y="5804"/>
                </a:cubicBezTo>
                <a:cubicBezTo>
                  <a:pt x="19685" y="5712"/>
                  <a:pt x="19435" y="5747"/>
                  <a:pt x="19348" y="5662"/>
                </a:cubicBezTo>
                <a:cubicBezTo>
                  <a:pt x="19286" y="5601"/>
                  <a:pt x="19328" y="5473"/>
                  <a:pt x="19324" y="5376"/>
                </a:cubicBezTo>
                <a:cubicBezTo>
                  <a:pt x="19322" y="5322"/>
                  <a:pt x="19289" y="5260"/>
                  <a:pt x="19333" y="5221"/>
                </a:cubicBezTo>
                <a:cubicBezTo>
                  <a:pt x="19369" y="5147"/>
                  <a:pt x="19504" y="5176"/>
                  <a:pt x="19608" y="5155"/>
                </a:cubicBezTo>
                <a:cubicBezTo>
                  <a:pt x="19732" y="5129"/>
                  <a:pt x="19829" y="5087"/>
                  <a:pt x="19886" y="5006"/>
                </a:cubicBezTo>
                <a:cubicBezTo>
                  <a:pt x="19908" y="4973"/>
                  <a:pt x="19942" y="4888"/>
                  <a:pt x="19900" y="4844"/>
                </a:cubicBezTo>
                <a:cubicBezTo>
                  <a:pt x="19856" y="4743"/>
                  <a:pt x="19645" y="4794"/>
                  <a:pt x="19600" y="4661"/>
                </a:cubicBezTo>
                <a:cubicBezTo>
                  <a:pt x="19559" y="4540"/>
                  <a:pt x="19793" y="4409"/>
                  <a:pt x="19706" y="4220"/>
                </a:cubicBezTo>
                <a:cubicBezTo>
                  <a:pt x="19669" y="4140"/>
                  <a:pt x="19571" y="4119"/>
                  <a:pt x="19494" y="4071"/>
                </a:cubicBezTo>
                <a:cubicBezTo>
                  <a:pt x="19311" y="4076"/>
                  <a:pt x="19342" y="4233"/>
                  <a:pt x="19178" y="4259"/>
                </a:cubicBezTo>
                <a:cubicBezTo>
                  <a:pt x="19016" y="4284"/>
                  <a:pt x="18946" y="4083"/>
                  <a:pt x="18812" y="4057"/>
                </a:cubicBezTo>
                <a:cubicBezTo>
                  <a:pt x="18693" y="4034"/>
                  <a:pt x="18536" y="4154"/>
                  <a:pt x="18428" y="4078"/>
                </a:cubicBezTo>
                <a:cubicBezTo>
                  <a:pt x="18300" y="4042"/>
                  <a:pt x="18371" y="3914"/>
                  <a:pt x="18331" y="3806"/>
                </a:cubicBezTo>
                <a:cubicBezTo>
                  <a:pt x="18320" y="3777"/>
                  <a:pt x="18291" y="3756"/>
                  <a:pt x="18274" y="3733"/>
                </a:cubicBezTo>
                <a:cubicBezTo>
                  <a:pt x="18073" y="3697"/>
                  <a:pt x="17900" y="3831"/>
                  <a:pt x="17818" y="3934"/>
                </a:cubicBezTo>
                <a:cubicBezTo>
                  <a:pt x="17747" y="4025"/>
                  <a:pt x="17715" y="4124"/>
                  <a:pt x="17543" y="4117"/>
                </a:cubicBezTo>
                <a:cubicBezTo>
                  <a:pt x="17504" y="4086"/>
                  <a:pt x="17455" y="4066"/>
                  <a:pt x="17429" y="4025"/>
                </a:cubicBezTo>
                <a:cubicBezTo>
                  <a:pt x="17175" y="3638"/>
                  <a:pt x="17816" y="3597"/>
                  <a:pt x="17950" y="3363"/>
                </a:cubicBezTo>
                <a:cubicBezTo>
                  <a:pt x="18043" y="3198"/>
                  <a:pt x="17875" y="3120"/>
                  <a:pt x="17844" y="2999"/>
                </a:cubicBezTo>
                <a:cubicBezTo>
                  <a:pt x="17832" y="2953"/>
                  <a:pt x="17869" y="2904"/>
                  <a:pt x="17884" y="2876"/>
                </a:cubicBezTo>
                <a:cubicBezTo>
                  <a:pt x="17926" y="2796"/>
                  <a:pt x="17963" y="2687"/>
                  <a:pt x="17909" y="2603"/>
                </a:cubicBezTo>
                <a:cubicBezTo>
                  <a:pt x="17892" y="2575"/>
                  <a:pt x="17877" y="2547"/>
                  <a:pt x="17844" y="2532"/>
                </a:cubicBezTo>
                <a:cubicBezTo>
                  <a:pt x="17709" y="2474"/>
                  <a:pt x="17609" y="2576"/>
                  <a:pt x="17552" y="2624"/>
                </a:cubicBezTo>
                <a:cubicBezTo>
                  <a:pt x="17512" y="2657"/>
                  <a:pt x="17458" y="2687"/>
                  <a:pt x="17397" y="2701"/>
                </a:cubicBezTo>
                <a:cubicBezTo>
                  <a:pt x="17350" y="2713"/>
                  <a:pt x="17317" y="2708"/>
                  <a:pt x="17283" y="2727"/>
                </a:cubicBezTo>
                <a:cubicBezTo>
                  <a:pt x="17212" y="2767"/>
                  <a:pt x="17207" y="2853"/>
                  <a:pt x="17111" y="2876"/>
                </a:cubicBezTo>
                <a:cubicBezTo>
                  <a:pt x="17078" y="2894"/>
                  <a:pt x="17010" y="2890"/>
                  <a:pt x="16973" y="2876"/>
                </a:cubicBezTo>
                <a:cubicBezTo>
                  <a:pt x="16909" y="2850"/>
                  <a:pt x="16868" y="2791"/>
                  <a:pt x="16795" y="2772"/>
                </a:cubicBezTo>
                <a:cubicBezTo>
                  <a:pt x="16728" y="2770"/>
                  <a:pt x="16660" y="2768"/>
                  <a:pt x="16592" y="2766"/>
                </a:cubicBezTo>
                <a:cubicBezTo>
                  <a:pt x="16545" y="2756"/>
                  <a:pt x="16513" y="2732"/>
                  <a:pt x="16478" y="2713"/>
                </a:cubicBezTo>
                <a:cubicBezTo>
                  <a:pt x="16451" y="2618"/>
                  <a:pt x="16475" y="2530"/>
                  <a:pt x="16526" y="2461"/>
                </a:cubicBezTo>
                <a:cubicBezTo>
                  <a:pt x="16559" y="2418"/>
                  <a:pt x="16625" y="2348"/>
                  <a:pt x="16584" y="2267"/>
                </a:cubicBezTo>
                <a:cubicBezTo>
                  <a:pt x="16547" y="2194"/>
                  <a:pt x="16449" y="2144"/>
                  <a:pt x="16346" y="2123"/>
                </a:cubicBezTo>
                <a:cubicBezTo>
                  <a:pt x="16283" y="2110"/>
                  <a:pt x="16232" y="2121"/>
                  <a:pt x="16185" y="2098"/>
                </a:cubicBezTo>
                <a:cubicBezTo>
                  <a:pt x="16118" y="2065"/>
                  <a:pt x="16116" y="2001"/>
                  <a:pt x="16080" y="1942"/>
                </a:cubicBezTo>
                <a:cubicBezTo>
                  <a:pt x="16012" y="1834"/>
                  <a:pt x="15839" y="1731"/>
                  <a:pt x="15982" y="1584"/>
                </a:cubicBezTo>
                <a:cubicBezTo>
                  <a:pt x="16067" y="1497"/>
                  <a:pt x="16221" y="1541"/>
                  <a:pt x="16315" y="1488"/>
                </a:cubicBezTo>
                <a:cubicBezTo>
                  <a:pt x="16329" y="1479"/>
                  <a:pt x="16334" y="1459"/>
                  <a:pt x="16346" y="1449"/>
                </a:cubicBezTo>
                <a:cubicBezTo>
                  <a:pt x="16345" y="1308"/>
                  <a:pt x="16182" y="1228"/>
                  <a:pt x="16071" y="1170"/>
                </a:cubicBezTo>
                <a:cubicBezTo>
                  <a:pt x="16035" y="1151"/>
                  <a:pt x="15973" y="1108"/>
                  <a:pt x="15900" y="1124"/>
                </a:cubicBezTo>
                <a:cubicBezTo>
                  <a:pt x="15810" y="1143"/>
                  <a:pt x="15768" y="1215"/>
                  <a:pt x="15679" y="1234"/>
                </a:cubicBezTo>
                <a:cubicBezTo>
                  <a:pt x="15543" y="1263"/>
                  <a:pt x="15377" y="1155"/>
                  <a:pt x="15224" y="1156"/>
                </a:cubicBezTo>
                <a:cubicBezTo>
                  <a:pt x="15203" y="1173"/>
                  <a:pt x="15170" y="1182"/>
                  <a:pt x="15152" y="1202"/>
                </a:cubicBezTo>
                <a:cubicBezTo>
                  <a:pt x="15113" y="1245"/>
                  <a:pt x="15093" y="1302"/>
                  <a:pt x="15038" y="1332"/>
                </a:cubicBezTo>
                <a:cubicBezTo>
                  <a:pt x="15005" y="1349"/>
                  <a:pt x="14944" y="1355"/>
                  <a:pt x="14900" y="1344"/>
                </a:cubicBezTo>
                <a:cubicBezTo>
                  <a:pt x="14721" y="1297"/>
                  <a:pt x="14723" y="1134"/>
                  <a:pt x="14786" y="994"/>
                </a:cubicBezTo>
                <a:cubicBezTo>
                  <a:pt x="14798" y="967"/>
                  <a:pt x="14816" y="916"/>
                  <a:pt x="14802" y="877"/>
                </a:cubicBezTo>
                <a:cubicBezTo>
                  <a:pt x="14781" y="815"/>
                  <a:pt x="14716" y="751"/>
                  <a:pt x="14680" y="695"/>
                </a:cubicBezTo>
                <a:cubicBezTo>
                  <a:pt x="14616" y="597"/>
                  <a:pt x="14568" y="511"/>
                  <a:pt x="14445" y="461"/>
                </a:cubicBezTo>
                <a:cubicBezTo>
                  <a:pt x="14405" y="446"/>
                  <a:pt x="14318" y="428"/>
                  <a:pt x="14273" y="454"/>
                </a:cubicBezTo>
                <a:cubicBezTo>
                  <a:pt x="14150" y="490"/>
                  <a:pt x="14245" y="677"/>
                  <a:pt x="14087" y="715"/>
                </a:cubicBezTo>
                <a:cubicBezTo>
                  <a:pt x="14039" y="740"/>
                  <a:pt x="13955" y="721"/>
                  <a:pt x="13915" y="701"/>
                </a:cubicBezTo>
                <a:cubicBezTo>
                  <a:pt x="13864" y="676"/>
                  <a:pt x="13828" y="629"/>
                  <a:pt x="13777" y="603"/>
                </a:cubicBezTo>
                <a:cubicBezTo>
                  <a:pt x="13583" y="506"/>
                  <a:pt x="13180" y="500"/>
                  <a:pt x="13199" y="740"/>
                </a:cubicBezTo>
                <a:cubicBezTo>
                  <a:pt x="13212" y="750"/>
                  <a:pt x="13220" y="770"/>
                  <a:pt x="13233" y="779"/>
                </a:cubicBezTo>
                <a:cubicBezTo>
                  <a:pt x="13274" y="806"/>
                  <a:pt x="13333" y="809"/>
                  <a:pt x="13379" y="831"/>
                </a:cubicBezTo>
                <a:cubicBezTo>
                  <a:pt x="13410" y="847"/>
                  <a:pt x="13429" y="873"/>
                  <a:pt x="13460" y="889"/>
                </a:cubicBezTo>
                <a:cubicBezTo>
                  <a:pt x="13473" y="933"/>
                  <a:pt x="13480" y="958"/>
                  <a:pt x="13477" y="1007"/>
                </a:cubicBezTo>
                <a:cubicBezTo>
                  <a:pt x="13434" y="1043"/>
                  <a:pt x="13412" y="1080"/>
                  <a:pt x="13345" y="1097"/>
                </a:cubicBezTo>
                <a:cubicBezTo>
                  <a:pt x="13281" y="1113"/>
                  <a:pt x="13191" y="1095"/>
                  <a:pt x="13136" y="1117"/>
                </a:cubicBezTo>
                <a:cubicBezTo>
                  <a:pt x="13114" y="1135"/>
                  <a:pt x="13092" y="1152"/>
                  <a:pt x="13070" y="1170"/>
                </a:cubicBezTo>
                <a:cubicBezTo>
                  <a:pt x="13047" y="1183"/>
                  <a:pt x="13018" y="1188"/>
                  <a:pt x="12996" y="1202"/>
                </a:cubicBezTo>
                <a:cubicBezTo>
                  <a:pt x="12787" y="1196"/>
                  <a:pt x="12751" y="1051"/>
                  <a:pt x="12526" y="1065"/>
                </a:cubicBezTo>
                <a:cubicBezTo>
                  <a:pt x="12507" y="1076"/>
                  <a:pt x="12487" y="1086"/>
                  <a:pt x="12468" y="1097"/>
                </a:cubicBezTo>
                <a:cubicBezTo>
                  <a:pt x="12416" y="1158"/>
                  <a:pt x="12434" y="1275"/>
                  <a:pt x="12377" y="1337"/>
                </a:cubicBezTo>
                <a:cubicBezTo>
                  <a:pt x="12349" y="1368"/>
                  <a:pt x="12267" y="1407"/>
                  <a:pt x="12183" y="1389"/>
                </a:cubicBezTo>
                <a:cubicBezTo>
                  <a:pt x="12147" y="1382"/>
                  <a:pt x="12104" y="1351"/>
                  <a:pt x="12045" y="1364"/>
                </a:cubicBezTo>
                <a:cubicBezTo>
                  <a:pt x="11986" y="1377"/>
                  <a:pt x="11955" y="1430"/>
                  <a:pt x="11899" y="1449"/>
                </a:cubicBezTo>
                <a:cubicBezTo>
                  <a:pt x="11796" y="1482"/>
                  <a:pt x="11667" y="1415"/>
                  <a:pt x="11630" y="1371"/>
                </a:cubicBezTo>
                <a:cubicBezTo>
                  <a:pt x="11494" y="1210"/>
                  <a:pt x="11773" y="1107"/>
                  <a:pt x="11736" y="962"/>
                </a:cubicBezTo>
                <a:cubicBezTo>
                  <a:pt x="11722" y="907"/>
                  <a:pt x="11689" y="885"/>
                  <a:pt x="11655" y="850"/>
                </a:cubicBezTo>
                <a:cubicBezTo>
                  <a:pt x="11429" y="841"/>
                  <a:pt x="11409" y="1030"/>
                  <a:pt x="11143" y="1019"/>
                </a:cubicBezTo>
                <a:cubicBezTo>
                  <a:pt x="11101" y="988"/>
                  <a:pt x="11051" y="976"/>
                  <a:pt x="11028" y="928"/>
                </a:cubicBezTo>
                <a:cubicBezTo>
                  <a:pt x="11010" y="890"/>
                  <a:pt x="11038" y="836"/>
                  <a:pt x="11020" y="793"/>
                </a:cubicBezTo>
                <a:cubicBezTo>
                  <a:pt x="11012" y="773"/>
                  <a:pt x="10984" y="757"/>
                  <a:pt x="10971" y="740"/>
                </a:cubicBezTo>
                <a:cubicBezTo>
                  <a:pt x="10582" y="661"/>
                  <a:pt x="10663" y="935"/>
                  <a:pt x="10427" y="1012"/>
                </a:cubicBezTo>
                <a:cubicBezTo>
                  <a:pt x="10354" y="1036"/>
                  <a:pt x="10272" y="1017"/>
                  <a:pt x="10183" y="1033"/>
                </a:cubicBezTo>
                <a:cubicBezTo>
                  <a:pt x="10082" y="1050"/>
                  <a:pt x="9895" y="1094"/>
                  <a:pt x="9800" y="1046"/>
                </a:cubicBezTo>
                <a:cubicBezTo>
                  <a:pt x="9719" y="1006"/>
                  <a:pt x="9715" y="891"/>
                  <a:pt x="9630" y="857"/>
                </a:cubicBezTo>
                <a:cubicBezTo>
                  <a:pt x="9563" y="853"/>
                  <a:pt x="9495" y="849"/>
                  <a:pt x="9427" y="845"/>
                </a:cubicBezTo>
                <a:cubicBezTo>
                  <a:pt x="9377" y="834"/>
                  <a:pt x="9351" y="800"/>
                  <a:pt x="9313" y="779"/>
                </a:cubicBezTo>
                <a:cubicBezTo>
                  <a:pt x="9306" y="752"/>
                  <a:pt x="9282" y="710"/>
                  <a:pt x="9296" y="669"/>
                </a:cubicBezTo>
                <a:cubicBezTo>
                  <a:pt x="9306" y="639"/>
                  <a:pt x="9340" y="607"/>
                  <a:pt x="9353" y="578"/>
                </a:cubicBezTo>
                <a:cubicBezTo>
                  <a:pt x="9388" y="500"/>
                  <a:pt x="9324" y="409"/>
                  <a:pt x="9256" y="390"/>
                </a:cubicBezTo>
                <a:cubicBezTo>
                  <a:pt x="9145" y="337"/>
                  <a:pt x="9007" y="506"/>
                  <a:pt x="8881" y="429"/>
                </a:cubicBezTo>
                <a:cubicBezTo>
                  <a:pt x="8823" y="412"/>
                  <a:pt x="8763" y="343"/>
                  <a:pt x="8783" y="267"/>
                </a:cubicBezTo>
                <a:cubicBezTo>
                  <a:pt x="8790" y="241"/>
                  <a:pt x="8811" y="197"/>
                  <a:pt x="8800" y="162"/>
                </a:cubicBezTo>
                <a:cubicBezTo>
                  <a:pt x="8767" y="52"/>
                  <a:pt x="8635" y="-1"/>
                  <a:pt x="8459" y="0"/>
                </a:cubicBezTo>
                <a:close/>
                <a:moveTo>
                  <a:pt x="9783" y="16089"/>
                </a:moveTo>
                <a:cubicBezTo>
                  <a:pt x="9851" y="16101"/>
                  <a:pt x="9914" y="16135"/>
                  <a:pt x="9976" y="16175"/>
                </a:cubicBezTo>
                <a:cubicBezTo>
                  <a:pt x="9976" y="16474"/>
                  <a:pt x="9976" y="16799"/>
                  <a:pt x="9976" y="17097"/>
                </a:cubicBezTo>
                <a:cubicBezTo>
                  <a:pt x="9976" y="17096"/>
                  <a:pt x="9882" y="17286"/>
                  <a:pt x="9671" y="17127"/>
                </a:cubicBezTo>
                <a:cubicBezTo>
                  <a:pt x="9541" y="17029"/>
                  <a:pt x="8872" y="16498"/>
                  <a:pt x="8804" y="16444"/>
                </a:cubicBezTo>
                <a:cubicBezTo>
                  <a:pt x="8867" y="16377"/>
                  <a:pt x="8923" y="16299"/>
                  <a:pt x="9020" y="16270"/>
                </a:cubicBezTo>
                <a:cubicBezTo>
                  <a:pt x="9144" y="16233"/>
                  <a:pt x="9233" y="16324"/>
                  <a:pt x="9361" y="16297"/>
                </a:cubicBezTo>
                <a:cubicBezTo>
                  <a:pt x="9503" y="16267"/>
                  <a:pt x="9621" y="16059"/>
                  <a:pt x="9783" y="16089"/>
                </a:cubicBezTo>
                <a:close/>
                <a:moveTo>
                  <a:pt x="12111" y="16270"/>
                </a:moveTo>
                <a:cubicBezTo>
                  <a:pt x="12207" y="16287"/>
                  <a:pt x="12265" y="16333"/>
                  <a:pt x="12337" y="16368"/>
                </a:cubicBezTo>
                <a:cubicBezTo>
                  <a:pt x="12474" y="16434"/>
                  <a:pt x="12782" y="16524"/>
                  <a:pt x="13025" y="16479"/>
                </a:cubicBezTo>
                <a:lnTo>
                  <a:pt x="11863" y="17379"/>
                </a:lnTo>
                <a:cubicBezTo>
                  <a:pt x="11863" y="17379"/>
                  <a:pt x="11551" y="17522"/>
                  <a:pt x="11551" y="17276"/>
                </a:cubicBezTo>
                <a:cubicBezTo>
                  <a:pt x="11551" y="16969"/>
                  <a:pt x="11551" y="16667"/>
                  <a:pt x="11551" y="16388"/>
                </a:cubicBezTo>
                <a:cubicBezTo>
                  <a:pt x="11678" y="16360"/>
                  <a:pt x="11794" y="16339"/>
                  <a:pt x="11916" y="16304"/>
                </a:cubicBezTo>
                <a:cubicBezTo>
                  <a:pt x="11961" y="16290"/>
                  <a:pt x="12043" y="16258"/>
                  <a:pt x="12111" y="1627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Préserver</a:t>
            </a:r>
          </a:p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Mucchiatana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re"/>
          <p:cNvSpPr txBox="1">
            <a:spLocks noGrp="1"/>
          </p:cNvSpPr>
          <p:nvPr>
            <p:ph type="ctrTitle"/>
          </p:nvPr>
        </p:nvSpPr>
        <p:spPr>
          <a:xfrm>
            <a:off x="1270000" y="774700"/>
            <a:ext cx="10464800" cy="3302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Corps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9" name="78C35CB9-0780-44D9-8891-1E393B5A44F1-L0-001.png" descr="78C35CB9-0780-44D9-8891-1E393B5A44F1-L0-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530">
            <a:off x="-10092" y="-654428"/>
            <a:ext cx="14463750" cy="10847812"/>
          </a:xfrm>
          <a:prstGeom prst="rect">
            <a:avLst/>
          </a:prstGeom>
          <a:ln w="139700">
            <a:solidFill>
              <a:srgbClr val="FEFB41"/>
            </a:solidFill>
            <a:miter lim="400000"/>
          </a:ln>
        </p:spPr>
      </p:pic>
      <p:pic>
        <p:nvPicPr>
          <p:cNvPr id="140" name="00A6AEB9-334F-4859-99D1-7C7540A0A0A3-L0-001.jpeg" descr="00A6AEB9-334F-4859-99D1-7C7540A0A0A3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33000" y="456781"/>
            <a:ext cx="3518115" cy="2627727"/>
          </a:xfrm>
          <a:prstGeom prst="rect">
            <a:avLst/>
          </a:prstGeom>
          <a:ln w="63500">
            <a:solidFill>
              <a:srgbClr val="FEFB41"/>
            </a:solidFill>
            <a:miter lim="400000"/>
          </a:ln>
        </p:spPr>
      </p:pic>
      <p:sp>
        <p:nvSpPr>
          <p:cNvPr id="141" name="Prise de décision  responsable décision"/>
          <p:cNvSpPr/>
          <p:nvPr/>
        </p:nvSpPr>
        <p:spPr>
          <a:xfrm>
            <a:off x="9990876" y="512673"/>
            <a:ext cx="2771104" cy="2515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6" h="21507" extrusionOk="0">
                <a:moveTo>
                  <a:pt x="17425" y="7"/>
                </a:moveTo>
                <a:cubicBezTo>
                  <a:pt x="17393" y="-5"/>
                  <a:pt x="17362" y="-1"/>
                  <a:pt x="17335" y="22"/>
                </a:cubicBezTo>
                <a:cubicBezTo>
                  <a:pt x="17117" y="202"/>
                  <a:pt x="16574" y="1555"/>
                  <a:pt x="16569" y="2434"/>
                </a:cubicBezTo>
                <a:cubicBezTo>
                  <a:pt x="16563" y="2813"/>
                  <a:pt x="16629" y="3012"/>
                  <a:pt x="16640" y="3295"/>
                </a:cubicBezTo>
                <a:cubicBezTo>
                  <a:pt x="14938" y="3084"/>
                  <a:pt x="13404" y="4665"/>
                  <a:pt x="13404" y="4665"/>
                </a:cubicBezTo>
                <a:lnTo>
                  <a:pt x="13002" y="5742"/>
                </a:lnTo>
                <a:cubicBezTo>
                  <a:pt x="12996" y="5748"/>
                  <a:pt x="12990" y="5749"/>
                  <a:pt x="12985" y="5755"/>
                </a:cubicBezTo>
                <a:cubicBezTo>
                  <a:pt x="12245" y="6309"/>
                  <a:pt x="11370" y="6596"/>
                  <a:pt x="10473" y="6584"/>
                </a:cubicBezTo>
                <a:cubicBezTo>
                  <a:pt x="9809" y="6578"/>
                  <a:pt x="9027" y="6537"/>
                  <a:pt x="9027" y="6537"/>
                </a:cubicBezTo>
                <a:cubicBezTo>
                  <a:pt x="8592" y="6633"/>
                  <a:pt x="6297" y="5147"/>
                  <a:pt x="4399" y="5520"/>
                </a:cubicBezTo>
                <a:cubicBezTo>
                  <a:pt x="3404" y="5713"/>
                  <a:pt x="2267" y="6277"/>
                  <a:pt x="1576" y="7251"/>
                </a:cubicBezTo>
                <a:cubicBezTo>
                  <a:pt x="1239" y="7727"/>
                  <a:pt x="581" y="8888"/>
                  <a:pt x="598" y="10729"/>
                </a:cubicBezTo>
                <a:cubicBezTo>
                  <a:pt x="603" y="11475"/>
                  <a:pt x="788" y="11992"/>
                  <a:pt x="706" y="12738"/>
                </a:cubicBezTo>
                <a:cubicBezTo>
                  <a:pt x="668" y="13069"/>
                  <a:pt x="157" y="13056"/>
                  <a:pt x="157" y="13537"/>
                </a:cubicBezTo>
                <a:cubicBezTo>
                  <a:pt x="157" y="14018"/>
                  <a:pt x="243" y="14656"/>
                  <a:pt x="10" y="15131"/>
                </a:cubicBezTo>
                <a:cubicBezTo>
                  <a:pt x="-110" y="15324"/>
                  <a:pt x="973" y="14602"/>
                  <a:pt x="1092" y="13676"/>
                </a:cubicBezTo>
                <a:cubicBezTo>
                  <a:pt x="1206" y="12750"/>
                  <a:pt x="946" y="12877"/>
                  <a:pt x="946" y="12588"/>
                </a:cubicBezTo>
                <a:cubicBezTo>
                  <a:pt x="946" y="12341"/>
                  <a:pt x="945" y="10531"/>
                  <a:pt x="1174" y="9971"/>
                </a:cubicBezTo>
                <a:cubicBezTo>
                  <a:pt x="1418" y="11505"/>
                  <a:pt x="2055" y="11811"/>
                  <a:pt x="1898" y="12695"/>
                </a:cubicBezTo>
                <a:cubicBezTo>
                  <a:pt x="1724" y="13651"/>
                  <a:pt x="602" y="15240"/>
                  <a:pt x="717" y="15751"/>
                </a:cubicBezTo>
                <a:cubicBezTo>
                  <a:pt x="831" y="16263"/>
                  <a:pt x="956" y="19125"/>
                  <a:pt x="902" y="19733"/>
                </a:cubicBezTo>
                <a:cubicBezTo>
                  <a:pt x="842" y="20340"/>
                  <a:pt x="1554" y="20413"/>
                  <a:pt x="1554" y="20834"/>
                </a:cubicBezTo>
                <a:cubicBezTo>
                  <a:pt x="1554" y="21249"/>
                  <a:pt x="1794" y="21507"/>
                  <a:pt x="1794" y="21507"/>
                </a:cubicBezTo>
                <a:lnTo>
                  <a:pt x="3191" y="21507"/>
                </a:lnTo>
                <a:cubicBezTo>
                  <a:pt x="3191" y="21507"/>
                  <a:pt x="2902" y="20840"/>
                  <a:pt x="2788" y="20648"/>
                </a:cubicBezTo>
                <a:cubicBezTo>
                  <a:pt x="2674" y="20455"/>
                  <a:pt x="2244" y="20021"/>
                  <a:pt x="2244" y="19702"/>
                </a:cubicBezTo>
                <a:cubicBezTo>
                  <a:pt x="2244" y="19384"/>
                  <a:pt x="2179" y="18205"/>
                  <a:pt x="2190" y="17808"/>
                </a:cubicBezTo>
                <a:cubicBezTo>
                  <a:pt x="2201" y="17543"/>
                  <a:pt x="2147" y="16323"/>
                  <a:pt x="2348" y="16167"/>
                </a:cubicBezTo>
                <a:cubicBezTo>
                  <a:pt x="2353" y="16161"/>
                  <a:pt x="2369" y="16148"/>
                  <a:pt x="2380" y="16142"/>
                </a:cubicBezTo>
                <a:cubicBezTo>
                  <a:pt x="2804" y="17249"/>
                  <a:pt x="3740" y="19674"/>
                  <a:pt x="3767" y="20016"/>
                </a:cubicBezTo>
                <a:cubicBezTo>
                  <a:pt x="3794" y="20431"/>
                  <a:pt x="4517" y="20190"/>
                  <a:pt x="4556" y="20864"/>
                </a:cubicBezTo>
                <a:cubicBezTo>
                  <a:pt x="4566" y="21123"/>
                  <a:pt x="4975" y="21507"/>
                  <a:pt x="4975" y="21507"/>
                </a:cubicBezTo>
                <a:lnTo>
                  <a:pt x="6303" y="21507"/>
                </a:lnTo>
                <a:cubicBezTo>
                  <a:pt x="6090" y="21002"/>
                  <a:pt x="5970" y="20594"/>
                  <a:pt x="5692" y="20402"/>
                </a:cubicBezTo>
                <a:cubicBezTo>
                  <a:pt x="4550" y="19608"/>
                  <a:pt x="4224" y="17581"/>
                  <a:pt x="4137" y="16973"/>
                </a:cubicBezTo>
                <a:cubicBezTo>
                  <a:pt x="4050" y="16366"/>
                  <a:pt x="3702" y="16099"/>
                  <a:pt x="4311" y="14951"/>
                </a:cubicBezTo>
                <a:cubicBezTo>
                  <a:pt x="4556" y="14487"/>
                  <a:pt x="4687" y="13923"/>
                  <a:pt x="4861" y="13460"/>
                </a:cubicBezTo>
                <a:cubicBezTo>
                  <a:pt x="5014" y="13057"/>
                  <a:pt x="5219" y="12792"/>
                  <a:pt x="5371" y="12889"/>
                </a:cubicBezTo>
                <a:cubicBezTo>
                  <a:pt x="5659" y="13081"/>
                  <a:pt x="6035" y="13617"/>
                  <a:pt x="7166" y="13966"/>
                </a:cubicBezTo>
                <a:cubicBezTo>
                  <a:pt x="7797" y="14158"/>
                  <a:pt x="8809" y="14392"/>
                  <a:pt x="9897" y="14007"/>
                </a:cubicBezTo>
                <a:cubicBezTo>
                  <a:pt x="10430" y="13815"/>
                  <a:pt x="11103" y="13521"/>
                  <a:pt x="11294" y="13515"/>
                </a:cubicBezTo>
                <a:cubicBezTo>
                  <a:pt x="11386" y="13515"/>
                  <a:pt x="11462" y="13585"/>
                  <a:pt x="11484" y="13687"/>
                </a:cubicBezTo>
                <a:cubicBezTo>
                  <a:pt x="11750" y="15071"/>
                  <a:pt x="10592" y="19143"/>
                  <a:pt x="10478" y="19607"/>
                </a:cubicBezTo>
                <a:cubicBezTo>
                  <a:pt x="10342" y="20136"/>
                  <a:pt x="11164" y="19829"/>
                  <a:pt x="10930" y="20689"/>
                </a:cubicBezTo>
                <a:cubicBezTo>
                  <a:pt x="10843" y="21014"/>
                  <a:pt x="11326" y="21507"/>
                  <a:pt x="11326" y="21507"/>
                </a:cubicBezTo>
                <a:lnTo>
                  <a:pt x="12616" y="21507"/>
                </a:lnTo>
                <a:cubicBezTo>
                  <a:pt x="12605" y="20863"/>
                  <a:pt x="12333" y="20348"/>
                  <a:pt x="12131" y="20101"/>
                </a:cubicBezTo>
                <a:cubicBezTo>
                  <a:pt x="11680" y="19554"/>
                  <a:pt x="11849" y="18434"/>
                  <a:pt x="12121" y="17400"/>
                </a:cubicBezTo>
                <a:cubicBezTo>
                  <a:pt x="12121" y="17610"/>
                  <a:pt x="12126" y="17779"/>
                  <a:pt x="12137" y="17936"/>
                </a:cubicBezTo>
                <a:cubicBezTo>
                  <a:pt x="12164" y="18351"/>
                  <a:pt x="12501" y="19271"/>
                  <a:pt x="12386" y="19686"/>
                </a:cubicBezTo>
                <a:cubicBezTo>
                  <a:pt x="12272" y="20101"/>
                  <a:pt x="12822" y="20227"/>
                  <a:pt x="12789" y="20708"/>
                </a:cubicBezTo>
                <a:cubicBezTo>
                  <a:pt x="12756" y="21189"/>
                  <a:pt x="13148" y="21507"/>
                  <a:pt x="13148" y="21507"/>
                </a:cubicBezTo>
                <a:lnTo>
                  <a:pt x="14480" y="21501"/>
                </a:lnTo>
                <a:cubicBezTo>
                  <a:pt x="14480" y="21501"/>
                  <a:pt x="14192" y="20672"/>
                  <a:pt x="13991" y="20413"/>
                </a:cubicBezTo>
                <a:cubicBezTo>
                  <a:pt x="13789" y="20154"/>
                  <a:pt x="13426" y="19583"/>
                  <a:pt x="13404" y="18494"/>
                </a:cubicBezTo>
                <a:cubicBezTo>
                  <a:pt x="13393" y="17971"/>
                  <a:pt x="13360" y="15901"/>
                  <a:pt x="13501" y="15486"/>
                </a:cubicBezTo>
                <a:cubicBezTo>
                  <a:pt x="13643" y="15071"/>
                  <a:pt x="14013" y="13995"/>
                  <a:pt x="14138" y="13531"/>
                </a:cubicBezTo>
                <a:cubicBezTo>
                  <a:pt x="14307" y="12912"/>
                  <a:pt x="14889" y="12990"/>
                  <a:pt x="15629" y="11011"/>
                </a:cubicBezTo>
                <a:cubicBezTo>
                  <a:pt x="15841" y="10445"/>
                  <a:pt x="16101" y="9899"/>
                  <a:pt x="16460" y="9430"/>
                </a:cubicBezTo>
                <a:cubicBezTo>
                  <a:pt x="16873" y="8895"/>
                  <a:pt x="17043" y="8629"/>
                  <a:pt x="17043" y="8629"/>
                </a:cubicBezTo>
                <a:cubicBezTo>
                  <a:pt x="17043" y="8629"/>
                  <a:pt x="17335" y="9033"/>
                  <a:pt x="17688" y="9255"/>
                </a:cubicBezTo>
                <a:cubicBezTo>
                  <a:pt x="17949" y="9424"/>
                  <a:pt x="18669" y="9633"/>
                  <a:pt x="18973" y="9748"/>
                </a:cubicBezTo>
                <a:cubicBezTo>
                  <a:pt x="19109" y="9802"/>
                  <a:pt x="19217" y="9910"/>
                  <a:pt x="19282" y="10048"/>
                </a:cubicBezTo>
                <a:cubicBezTo>
                  <a:pt x="19592" y="10740"/>
                  <a:pt x="20039" y="10409"/>
                  <a:pt x="20039" y="10409"/>
                </a:cubicBezTo>
                <a:cubicBezTo>
                  <a:pt x="20039" y="10409"/>
                  <a:pt x="20326" y="10928"/>
                  <a:pt x="20810" y="10687"/>
                </a:cubicBezTo>
                <a:cubicBezTo>
                  <a:pt x="21300" y="10447"/>
                  <a:pt x="21349" y="9839"/>
                  <a:pt x="21408" y="9304"/>
                </a:cubicBezTo>
                <a:cubicBezTo>
                  <a:pt x="21490" y="8594"/>
                  <a:pt x="20898" y="8197"/>
                  <a:pt x="20615" y="7625"/>
                </a:cubicBezTo>
                <a:cubicBezTo>
                  <a:pt x="20408" y="7210"/>
                  <a:pt x="20321" y="6957"/>
                  <a:pt x="20212" y="6590"/>
                </a:cubicBezTo>
                <a:cubicBezTo>
                  <a:pt x="20103" y="6217"/>
                  <a:pt x="20006" y="6098"/>
                  <a:pt x="20142" y="5821"/>
                </a:cubicBezTo>
                <a:cubicBezTo>
                  <a:pt x="20278" y="5544"/>
                  <a:pt x="20217" y="5014"/>
                  <a:pt x="19320" y="4268"/>
                </a:cubicBezTo>
                <a:cubicBezTo>
                  <a:pt x="19227" y="4190"/>
                  <a:pt x="19131" y="4118"/>
                  <a:pt x="19033" y="4052"/>
                </a:cubicBezTo>
                <a:cubicBezTo>
                  <a:pt x="19484" y="3535"/>
                  <a:pt x="20017" y="2692"/>
                  <a:pt x="19848" y="1417"/>
                </a:cubicBezTo>
                <a:cubicBezTo>
                  <a:pt x="19647" y="-93"/>
                  <a:pt x="19174" y="-79"/>
                  <a:pt x="19028" y="251"/>
                </a:cubicBezTo>
                <a:cubicBezTo>
                  <a:pt x="18848" y="648"/>
                  <a:pt x="18602" y="1219"/>
                  <a:pt x="18395" y="2212"/>
                </a:cubicBezTo>
                <a:cubicBezTo>
                  <a:pt x="18308" y="2627"/>
                  <a:pt x="18184" y="3193"/>
                  <a:pt x="17923" y="3590"/>
                </a:cubicBezTo>
                <a:cubicBezTo>
                  <a:pt x="18059" y="3030"/>
                  <a:pt x="18097" y="2211"/>
                  <a:pt x="18037" y="1597"/>
                </a:cubicBezTo>
                <a:cubicBezTo>
                  <a:pt x="17975" y="966"/>
                  <a:pt x="17651" y="91"/>
                  <a:pt x="17425" y="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sz="1600"/>
              <a:t>Prise de décision  responsable</a:t>
            </a:r>
            <a:r>
              <a:t> décision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944" y="-34581"/>
            <a:ext cx="13028688" cy="9771517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Ramer en équipe, avancer, en rythme, bien se diriger et observer  en gardant ses distances."/>
          <p:cNvSpPr txBox="1"/>
          <p:nvPr/>
        </p:nvSpPr>
        <p:spPr>
          <a:xfrm>
            <a:off x="303426" y="268200"/>
            <a:ext cx="12397948" cy="1456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/>
            </a:lvl1pPr>
          </a:lstStyle>
          <a:p>
            <a:r>
              <a:t>Ramer en équipe, avancer, en rythme, bien se diriger et observer  en gardant ses distances.</a:t>
            </a:r>
          </a:p>
        </p:txBody>
      </p:sp>
      <p:grpSp>
        <p:nvGrpSpPr>
          <p:cNvPr id="147" name="Image"/>
          <p:cNvGrpSpPr/>
          <p:nvPr/>
        </p:nvGrpSpPr>
        <p:grpSpPr>
          <a:xfrm>
            <a:off x="7669029" y="1809244"/>
            <a:ext cx="5175142" cy="4021057"/>
            <a:chOff x="0" y="0"/>
            <a:chExt cx="5175141" cy="4021056"/>
          </a:xfrm>
        </p:grpSpPr>
        <p:pic>
          <p:nvPicPr>
            <p:cNvPr id="146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7000" y="88900"/>
              <a:ext cx="4921142" cy="369085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5" name="Image" descr="Image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5175142" cy="402105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4" dur="2500" fill="hold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3" dur="1500" fill="hold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4" animBg="1" advAuto="0"/>
      <p:bldP spid="143" grpId="5" animBg="1" advAuto="0"/>
      <p:bldP spid="144" grpId="1" animBg="1" advAuto="0"/>
      <p:bldP spid="147" grpId="2" animBg="1" advAuto="0"/>
      <p:bldP spid="147" grpId="3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4625" t="206"/>
          <a:stretch>
            <a:fillRect/>
          </a:stretch>
        </p:blipFill>
        <p:spPr>
          <a:xfrm>
            <a:off x="62439" y="-174824"/>
            <a:ext cx="4456560" cy="101032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85673" y="5776"/>
            <a:ext cx="8673099" cy="115909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3" name="Image"/>
          <p:cNvGrpSpPr/>
          <p:nvPr/>
        </p:nvGrpSpPr>
        <p:grpSpPr>
          <a:xfrm>
            <a:off x="5191710" y="5659585"/>
            <a:ext cx="7260835" cy="4273938"/>
            <a:chOff x="0" y="0"/>
            <a:chExt cx="7260834" cy="4273937"/>
          </a:xfrm>
        </p:grpSpPr>
        <p:pic>
          <p:nvPicPr>
            <p:cNvPr id="152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6999" y="88900"/>
              <a:ext cx="7006836" cy="394373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1" name="Image" descr="Image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7260836" cy="4273938"/>
            </a:xfrm>
            <a:prstGeom prst="rect">
              <a:avLst/>
            </a:prstGeom>
            <a:effectLst/>
          </p:spPr>
        </p:pic>
      </p:grpSp>
      <p:sp>
        <p:nvSpPr>
          <p:cNvPr id="154" name="Bruyère arborescente"/>
          <p:cNvSpPr txBox="1"/>
          <p:nvPr/>
        </p:nvSpPr>
        <p:spPr>
          <a:xfrm>
            <a:off x="2757548" y="308136"/>
            <a:ext cx="748970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Bruyère arborescente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orps"/>
          <p:cNvSpPr txBox="1">
            <a:spLocks noGrp="1"/>
          </p:cNvSpPr>
          <p:nvPr>
            <p:ph type="body" sz="quarter" idx="4294967295"/>
          </p:nvPr>
        </p:nvSpPr>
        <p:spPr>
          <a:xfrm>
            <a:off x="990600" y="4762500"/>
            <a:ext cx="10464800" cy="1130300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spcBef>
                <a:spcPts val="0"/>
              </a:spcBef>
              <a:buSzTx/>
              <a:buNone/>
              <a:defRPr sz="3700"/>
            </a:pPr>
            <a:endParaRPr/>
          </a:p>
        </p:txBody>
      </p:sp>
      <p:pic>
        <p:nvPicPr>
          <p:cNvPr id="157" name="9CEE22D1-D396-4427-9F1E-54849AFFA788-L0-001.png" descr="9CEE22D1-D396-4427-9F1E-54849AFFA788-L0-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3937" y="-560337"/>
            <a:ext cx="9371034" cy="12494707"/>
          </a:xfrm>
          <a:prstGeom prst="rect">
            <a:avLst/>
          </a:prstGeom>
          <a:ln w="165100">
            <a:solidFill>
              <a:srgbClr val="72D84A"/>
            </a:solidFill>
            <a:miter lim="400000"/>
          </a:ln>
        </p:spPr>
      </p:pic>
      <p:pic>
        <p:nvPicPr>
          <p:cNvPr id="158" name="67A4C7D4-5E1A-4ED0-A886-4F1F30A7CD76-L0-001.png" descr="67A4C7D4-5E1A-4ED0-A886-4F1F30A7CD76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38692" y="74222"/>
            <a:ext cx="7203867" cy="9605156"/>
          </a:xfrm>
          <a:prstGeom prst="rect">
            <a:avLst/>
          </a:prstGeom>
          <a:ln w="177800">
            <a:solidFill>
              <a:srgbClr val="76BB40"/>
            </a:solidFill>
            <a:miter lim="400000"/>
          </a:ln>
        </p:spPr>
      </p:pic>
      <p:sp>
        <p:nvSpPr>
          <p:cNvPr id="159" name="Carte d’identité du site…"/>
          <p:cNvSpPr/>
          <p:nvPr/>
        </p:nvSpPr>
        <p:spPr>
          <a:xfrm>
            <a:off x="2809222" y="131477"/>
            <a:ext cx="4633768" cy="2792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79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Carte d’identité du site</a:t>
            </a:r>
          </a:p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  <a:p>
            <a:pPr>
              <a:defRPr sz="2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Conservatoire du littoral</a:t>
            </a:r>
          </a:p>
          <a:p>
            <a:pPr>
              <a:defRPr sz="2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Connaître,comprendre</a:t>
            </a:r>
          </a:p>
        </p:txBody>
      </p:sp>
      <p:sp>
        <p:nvSpPr>
          <p:cNvPr id="160" name="Biodiversité riche"/>
          <p:cNvSpPr txBox="1"/>
          <p:nvPr/>
        </p:nvSpPr>
        <p:spPr>
          <a:xfrm>
            <a:off x="8415126" y="6639397"/>
            <a:ext cx="264779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Biodiversité riche</a:t>
            </a:r>
          </a:p>
        </p:txBody>
      </p:sp>
      <p:sp>
        <p:nvSpPr>
          <p:cNvPr id="161" name="Parcours d’orientation,randonnée"/>
          <p:cNvSpPr txBox="1"/>
          <p:nvPr/>
        </p:nvSpPr>
        <p:spPr>
          <a:xfrm>
            <a:off x="7601717" y="9195093"/>
            <a:ext cx="5087418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Parcours d’orientation,randonnée </a:t>
            </a:r>
          </a:p>
        </p:txBody>
      </p:sp>
      <p:sp>
        <p:nvSpPr>
          <p:cNvPr id="162" name="Protection des espèces"/>
          <p:cNvSpPr txBox="1"/>
          <p:nvPr/>
        </p:nvSpPr>
        <p:spPr>
          <a:xfrm>
            <a:off x="8030875" y="3554844"/>
            <a:ext cx="3619501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Protection des espèces </a:t>
            </a:r>
          </a:p>
        </p:txBody>
      </p:sp>
      <p:sp>
        <p:nvSpPr>
          <p:cNvPr id="163" name="Forêt d’eucalyptus"/>
          <p:cNvSpPr txBox="1"/>
          <p:nvPr/>
        </p:nvSpPr>
        <p:spPr>
          <a:xfrm>
            <a:off x="8780582" y="2023353"/>
            <a:ext cx="2120087" cy="337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/>
            </a:lvl1pPr>
          </a:lstStyle>
          <a:p>
            <a:r>
              <a:t>Forêt d’eucalyptus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r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Corps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7" name="B954538E-2BE1-485B-8E43-33AB65AEDF6F-L0-001.png" descr="B954538E-2BE1-485B-8E43-33AB65AEDF6F-L0-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68401" y="-605879"/>
            <a:ext cx="7590166" cy="10120223"/>
          </a:xfrm>
          <a:prstGeom prst="rect">
            <a:avLst/>
          </a:prstGeom>
          <a:ln w="114300">
            <a:solidFill>
              <a:srgbClr val="FFFFFF"/>
            </a:solidFill>
            <a:miter lim="400000"/>
          </a:ln>
        </p:spPr>
      </p:pic>
      <p:pic>
        <p:nvPicPr>
          <p:cNvPr id="168" name="422CDA55-CDAE-4AE6-A738-46D847480184-L0-001.jpeg" descr="422CDA55-CDAE-4AE6-A738-46D847480184-L0-001.jpe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70610" y="-368556"/>
            <a:ext cx="7550535" cy="10058912"/>
          </a:xfrm>
          <a:prstGeom prst="rect">
            <a:avLst/>
          </a:prstGeom>
          <a:effectLst>
            <a:reflection stA="0" endPos="40000" dir="5400000" sy="-100000" algn="bl" rotWithShape="0"/>
          </a:effectLst>
        </p:spPr>
      </p:pic>
      <p:sp>
        <p:nvSpPr>
          <p:cNvPr id="169" name="Mucchiatana…"/>
          <p:cNvSpPr/>
          <p:nvPr/>
        </p:nvSpPr>
        <p:spPr>
          <a:xfrm>
            <a:off x="6392036" y="-278078"/>
            <a:ext cx="5480980" cy="25351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7" h="21509" extrusionOk="0">
                <a:moveTo>
                  <a:pt x="9291" y="4"/>
                </a:moveTo>
                <a:cubicBezTo>
                  <a:pt x="5748" y="125"/>
                  <a:pt x="2291" y="3277"/>
                  <a:pt x="1413" y="7979"/>
                </a:cubicBezTo>
                <a:cubicBezTo>
                  <a:pt x="995" y="10218"/>
                  <a:pt x="156" y="9772"/>
                  <a:pt x="18" y="10328"/>
                </a:cubicBezTo>
                <a:cubicBezTo>
                  <a:pt x="-74" y="10700"/>
                  <a:pt x="108" y="13689"/>
                  <a:pt x="2275" y="15624"/>
                </a:cubicBezTo>
                <a:cubicBezTo>
                  <a:pt x="1960" y="16472"/>
                  <a:pt x="1740" y="17878"/>
                  <a:pt x="1917" y="19317"/>
                </a:cubicBezTo>
                <a:cubicBezTo>
                  <a:pt x="2074" y="20589"/>
                  <a:pt x="2888" y="20213"/>
                  <a:pt x="2888" y="20213"/>
                </a:cubicBezTo>
                <a:cubicBezTo>
                  <a:pt x="2888" y="20213"/>
                  <a:pt x="2997" y="20708"/>
                  <a:pt x="2890" y="21267"/>
                </a:cubicBezTo>
                <a:cubicBezTo>
                  <a:pt x="3488" y="21013"/>
                  <a:pt x="3605" y="20440"/>
                  <a:pt x="3605" y="20440"/>
                </a:cubicBezTo>
                <a:cubicBezTo>
                  <a:pt x="3605" y="20440"/>
                  <a:pt x="3735" y="20914"/>
                  <a:pt x="3686" y="21509"/>
                </a:cubicBezTo>
                <a:cubicBezTo>
                  <a:pt x="4105" y="21262"/>
                  <a:pt x="4258" y="20568"/>
                  <a:pt x="4258" y="20568"/>
                </a:cubicBezTo>
                <a:cubicBezTo>
                  <a:pt x="4258" y="20568"/>
                  <a:pt x="4369" y="20801"/>
                  <a:pt x="4418" y="21282"/>
                </a:cubicBezTo>
                <a:cubicBezTo>
                  <a:pt x="5065" y="20423"/>
                  <a:pt x="4957" y="18050"/>
                  <a:pt x="4890" y="17179"/>
                </a:cubicBezTo>
                <a:cubicBezTo>
                  <a:pt x="5864" y="18026"/>
                  <a:pt x="7546" y="18903"/>
                  <a:pt x="10332" y="18903"/>
                </a:cubicBezTo>
                <a:cubicBezTo>
                  <a:pt x="12721" y="18903"/>
                  <a:pt x="14246" y="17633"/>
                  <a:pt x="15020" y="16744"/>
                </a:cubicBezTo>
                <a:cubicBezTo>
                  <a:pt x="15402" y="17969"/>
                  <a:pt x="15965" y="19639"/>
                  <a:pt x="16411" y="20415"/>
                </a:cubicBezTo>
                <a:cubicBezTo>
                  <a:pt x="16807" y="21103"/>
                  <a:pt x="18017" y="21012"/>
                  <a:pt x="17983" y="20118"/>
                </a:cubicBezTo>
                <a:cubicBezTo>
                  <a:pt x="17983" y="20118"/>
                  <a:pt x="18259" y="20228"/>
                  <a:pt x="18565" y="20872"/>
                </a:cubicBezTo>
                <a:cubicBezTo>
                  <a:pt x="18579" y="20716"/>
                  <a:pt x="18581" y="20011"/>
                  <a:pt x="18423" y="19606"/>
                </a:cubicBezTo>
                <a:cubicBezTo>
                  <a:pt x="18669" y="18060"/>
                  <a:pt x="17653" y="18136"/>
                  <a:pt x="17217" y="17641"/>
                </a:cubicBezTo>
                <a:cubicBezTo>
                  <a:pt x="16780" y="17143"/>
                  <a:pt x="16869" y="15701"/>
                  <a:pt x="16610" y="13271"/>
                </a:cubicBezTo>
                <a:cubicBezTo>
                  <a:pt x="16584" y="13027"/>
                  <a:pt x="16545" y="12807"/>
                  <a:pt x="16495" y="12605"/>
                </a:cubicBezTo>
                <a:cubicBezTo>
                  <a:pt x="16511" y="12570"/>
                  <a:pt x="16525" y="12537"/>
                  <a:pt x="16539" y="12502"/>
                </a:cubicBezTo>
                <a:cubicBezTo>
                  <a:pt x="18410" y="11464"/>
                  <a:pt x="20276" y="10554"/>
                  <a:pt x="20836" y="7737"/>
                </a:cubicBezTo>
                <a:lnTo>
                  <a:pt x="21359" y="7763"/>
                </a:lnTo>
                <a:cubicBezTo>
                  <a:pt x="21359" y="7763"/>
                  <a:pt x="21526" y="6975"/>
                  <a:pt x="21335" y="5739"/>
                </a:cubicBezTo>
                <a:cubicBezTo>
                  <a:pt x="21159" y="4598"/>
                  <a:pt x="20689" y="5174"/>
                  <a:pt x="19468" y="4278"/>
                </a:cubicBezTo>
                <a:cubicBezTo>
                  <a:pt x="18454" y="3534"/>
                  <a:pt x="17746" y="5179"/>
                  <a:pt x="17254" y="5570"/>
                </a:cubicBezTo>
                <a:cubicBezTo>
                  <a:pt x="17048" y="5735"/>
                  <a:pt x="16794" y="5845"/>
                  <a:pt x="16541" y="5918"/>
                </a:cubicBezTo>
                <a:cubicBezTo>
                  <a:pt x="14855" y="1648"/>
                  <a:pt x="12047" y="-91"/>
                  <a:pt x="9291" y="4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Mucchiatana</a:t>
            </a:r>
          </a:p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La faune, la flore</a:t>
            </a:r>
          </a:p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l’histoire</a:t>
            </a:r>
          </a:p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Connaissances écologiques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2" name="3240E680-0D08-4937-BF62-BDEAE5A20529-L0-001.png" descr="3240E680-0D08-4937-BF62-BDEAE5A20529-L0-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1665" y="-1587"/>
            <a:ext cx="8302819" cy="6227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AA9CD74C-FB77-419F-922D-A9292CBE8A12-L0-001.png" descr="AA9CD74C-FB77-419F-922D-A9292CBE8A12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87425" y="1179783"/>
            <a:ext cx="11543599" cy="8657698"/>
          </a:xfrm>
          <a:prstGeom prst="rect">
            <a:avLst/>
          </a:prstGeom>
          <a:ln w="76200">
            <a:solidFill>
              <a:srgbClr val="000000"/>
            </a:solidFill>
            <a:miter lim="400000"/>
          </a:ln>
        </p:spPr>
      </p:pic>
      <p:pic>
        <p:nvPicPr>
          <p:cNvPr id="17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466761" y="-28493"/>
            <a:ext cx="2519432" cy="3359244"/>
          </a:xfrm>
          <a:prstGeom prst="rect">
            <a:avLst/>
          </a:prstGeom>
          <a:ln w="101600">
            <a:solidFill>
              <a:srgbClr val="000000"/>
            </a:solidFill>
            <a:miter lim="400000"/>
          </a:ln>
        </p:spPr>
      </p:pic>
      <p:pic>
        <p:nvPicPr>
          <p:cNvPr id="17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467639" y="3141797"/>
            <a:ext cx="2492276" cy="4429952"/>
          </a:xfrm>
          <a:prstGeom prst="rect">
            <a:avLst/>
          </a:prstGeom>
          <a:ln w="101600">
            <a:solidFill>
              <a:srgbClr val="96D35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grpSp>
        <p:nvGrpSpPr>
          <p:cNvPr id="178" name="Image"/>
          <p:cNvGrpSpPr/>
          <p:nvPr/>
        </p:nvGrpSpPr>
        <p:grpSpPr>
          <a:xfrm>
            <a:off x="9609379" y="7235337"/>
            <a:ext cx="3488242" cy="2755882"/>
            <a:chOff x="0" y="0"/>
            <a:chExt cx="3488241" cy="2755881"/>
          </a:xfrm>
        </p:grpSpPr>
        <p:pic>
          <p:nvPicPr>
            <p:cNvPr id="177" name="Image" descr="Image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3234242" cy="242568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6" name="Image" descr="Image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3488242" cy="2755882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121</Words>
  <Application>Microsoft Office PowerPoint</Application>
  <PresentationFormat>Personnalisé</PresentationFormat>
  <Paragraphs>35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White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SOLER Brigitte</dc:creator>
  <cp:lastModifiedBy>SOLER Brigitte</cp:lastModifiedBy>
  <cp:revision>1</cp:revision>
  <dcterms:modified xsi:type="dcterms:W3CDTF">2021-04-09T07:53:06Z</dcterms:modified>
</cp:coreProperties>
</file>