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7f3dd534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c7f3dd534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3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3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3"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4"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5"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6"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idx="1"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3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3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4"/>
          <p:cNvSpPr txBox="1"/>
          <p:nvPr>
            <p:ph idx="1"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2"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"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2"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3"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4"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"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2"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3"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4"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5"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6"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810000"/>
            <a:ext cx="907164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/>
        </p:nvSpPr>
        <p:spPr>
          <a:xfrm>
            <a:off x="504000" y="2376000"/>
            <a:ext cx="9071640" cy="27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516492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516492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516492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14"/>
          <p:cNvSpPr txBox="1"/>
          <p:nvPr>
            <p:ph idx="10"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4" name="Google Shape;64;p14"/>
          <p:cNvSpPr txBox="1"/>
          <p:nvPr>
            <p:ph idx="11"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://drive.google.com/file/d/16qGx8u1sGe8Ol2_aV-gUY_jLIyNQkcR7/view" TargetMode="External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hyperlink" Target="http://drive.google.com/file/d/1S0d_oQKw2xhoR1vleZ8wdGfKQNDKHZK5/view" TargetMode="External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hyperlink" Target="http://drive.google.com/file/d/1uOmF7GgHbkoks5lA08Q6sij0O0hbINpP/view" TargetMode="External"/><Relationship Id="rId5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hyperlink" Target="http://drive.google.com/file/d/1UGMyg_sXDEEmBDjQVkFYHQcsdLgvMj5y/view" TargetMode="External"/><Relationship Id="rId5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M5GSL733Zm25nqIxHX83vd_8hBHhQRdy/view" TargetMode="External"/><Relationship Id="rId5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hyperlink" Target="http://drive.google.com/file/d/1xJcpbayE_YI_zONeqxvvSVdKfQnzQ5RI/view" TargetMode="External"/><Relationship Id="rId5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hyperlink" Target="https://demain-consommons-autrement.blogspot.com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500">
        <p14:flip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8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5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0"/>
            <a:ext cx="10079640" cy="56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1" title="Emballages rayons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625" y="2733200"/>
            <a:ext cx="4408925" cy="281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0"/>
            <a:ext cx="1007964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2"/>
          <p:cNvSpPr/>
          <p:nvPr/>
        </p:nvSpPr>
        <p:spPr>
          <a:xfrm>
            <a:off x="5212050" y="2872700"/>
            <a:ext cx="4828500" cy="271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32" title="Bee Wrap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3775" y="2906150"/>
            <a:ext cx="4705050" cy="264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3" title="Fabrication de la lessive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0550" y="2863075"/>
            <a:ext cx="4874726" cy="274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4" title="Soin cheveux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7025" y="3140650"/>
            <a:ext cx="4342624" cy="244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5" title="Recyclage lait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710100"/>
            <a:ext cx="3929926" cy="295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6" title="PUB VF2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4475" y="2452200"/>
            <a:ext cx="5617301" cy="315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0" y="0"/>
            <a:ext cx="1007964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7"/>
          <p:cNvSpPr txBox="1"/>
          <p:nvPr/>
        </p:nvSpPr>
        <p:spPr>
          <a:xfrm rot="360033">
            <a:off x="340563" y="3267683"/>
            <a:ext cx="8305105" cy="1974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Vous êtes tous invités à notre journée découverte au mois de juin… des doses d’essais seront proposées </a:t>
            </a:r>
            <a:r>
              <a:rPr lang="fr-FR" sz="4000">
                <a:solidFill>
                  <a:srgbClr val="FF0000"/>
                </a:solidFill>
              </a:rPr>
              <a:t>😛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8"/>
          <p:cNvSpPr txBox="1"/>
          <p:nvPr/>
        </p:nvSpPr>
        <p:spPr>
          <a:xfrm>
            <a:off x="3960000" y="1440000"/>
            <a:ext cx="7200000" cy="427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600" u="sng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https://demain-consommons-autrement.blogspot.com/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9"/>
          <p:cNvSpPr txBox="1"/>
          <p:nvPr/>
        </p:nvSpPr>
        <p:spPr>
          <a:xfrm>
            <a:off x="65500" y="74875"/>
            <a:ext cx="5895000" cy="12621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La participation à ce concours a créé une émulation au sein du collège 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FR">
                <a:solidFill>
                  <a:schemeClr val="dk1"/>
                </a:solidFill>
              </a:rPr>
              <a:t>Demande de </a:t>
            </a:r>
            <a:r>
              <a:rPr lang="fr-FR">
                <a:solidFill>
                  <a:srgbClr val="CC0000"/>
                </a:solidFill>
              </a:rPr>
              <a:t>labellisation E3D</a:t>
            </a:r>
            <a:endParaRPr>
              <a:solidFill>
                <a:srgbClr val="CC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FR"/>
              <a:t>Partenariat avec le lycée agricole et les producteurs locaux pour favoriser les </a:t>
            </a:r>
            <a:r>
              <a:rPr lang="fr-FR">
                <a:solidFill>
                  <a:srgbClr val="CC0000"/>
                </a:solidFill>
              </a:rPr>
              <a:t>circuits courts</a:t>
            </a:r>
            <a:endParaRPr>
              <a:solidFill>
                <a:srgbClr val="CC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FR">
                <a:solidFill>
                  <a:srgbClr val="CC0000"/>
                </a:solidFill>
              </a:rPr>
              <a:t>Tri</a:t>
            </a:r>
            <a:r>
              <a:rPr lang="fr-FR"/>
              <a:t> des déchets scolaires / Installation de composteurs (à venir)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