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3/23/22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0660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3/23/22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2101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‹N°›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6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4125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3/23/22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‹N°›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4233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3/23/22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3816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3/23/22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‹N°›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8536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1265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3/23/22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9313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7112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3/23/22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2854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3/23/22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658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F8A656C-0806-4677-A38B-DA5DF0F3C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467"/>
            <a:ext cx="12191999" cy="68664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n arrow pointing right">
            <a:extLst>
              <a:ext uri="{FF2B5EF4-FFF2-40B4-BE49-F238E27FC236}">
                <a16:creationId xmlns:a16="http://schemas.microsoft.com/office/drawing/2014/main" id="{9F97194C-12C2-4B54-8DFD-6189BFC9AD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</a:blip>
          <a:srcRect t="1509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BEF8C6D-8BB3-473A-9607-D7381CC5C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7537" y="643467"/>
            <a:ext cx="5520995" cy="5215839"/>
          </a:xfrm>
          <a:prstGeom prst="roundRect">
            <a:avLst>
              <a:gd name="adj" fmla="val 265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0FDBB3D-057E-EE42-BFA1-779FDF731B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57047" y="795509"/>
            <a:ext cx="5037616" cy="3011340"/>
          </a:xfrm>
        </p:spPr>
        <p:txBody>
          <a:bodyPr>
            <a:normAutofit/>
          </a:bodyPr>
          <a:lstStyle/>
          <a:p>
            <a:r>
              <a:rPr lang="fr-FR" dirty="0"/>
              <a:t>I </a:t>
            </a:r>
            <a:r>
              <a:rPr lang="fr-FR" dirty="0" err="1"/>
              <a:t>trufei</a:t>
            </a:r>
            <a:r>
              <a:rPr lang="fr-FR" dirty="0"/>
              <a:t> </a:t>
            </a:r>
            <a:r>
              <a:rPr lang="fr-FR" dirty="0" err="1"/>
              <a:t>scularii</a:t>
            </a:r>
            <a:r>
              <a:rPr lang="fr-FR" dirty="0"/>
              <a:t> di u </a:t>
            </a:r>
            <a:r>
              <a:rPr lang="fr-FR" dirty="0" err="1"/>
              <a:t>sviluppu</a:t>
            </a:r>
            <a:r>
              <a:rPr lang="fr-FR" dirty="0"/>
              <a:t> à u </a:t>
            </a:r>
            <a:r>
              <a:rPr lang="fr-FR" dirty="0" err="1"/>
              <a:t>longu</a:t>
            </a:r>
            <a:r>
              <a:rPr lang="fr-FR" dirty="0"/>
              <a:t> </a:t>
            </a:r>
            <a:r>
              <a:rPr lang="fr-FR" dirty="0" err="1"/>
              <a:t>andà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91CC2AC-BAE6-9741-95E0-BD6A7E771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57047" y="3898924"/>
            <a:ext cx="5037616" cy="1777878"/>
          </a:xfrm>
        </p:spPr>
        <p:txBody>
          <a:bodyPr>
            <a:normAutofit/>
          </a:bodyPr>
          <a:lstStyle/>
          <a:p>
            <a:r>
              <a:rPr lang="fr-FR" dirty="0"/>
              <a:t>Scola SALINI VI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DCFDFFB9-D302-4A05-A770-D33232254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06764" y="906791"/>
            <a:ext cx="2987899" cy="2987899"/>
          </a:xfrm>
          <a:prstGeom prst="arc">
            <a:avLst>
              <a:gd name="adj1" fmla="val 16200000"/>
              <a:gd name="adj2" fmla="val 114657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6782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611A1-350F-0049-9BD9-3E9512B00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 </a:t>
            </a:r>
            <a:r>
              <a:rPr lang="fr-FR" dirty="0" err="1"/>
              <a:t>respunsevuli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2E984B-E33F-AC43-8768-DB45898B9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Prufessori</a:t>
            </a:r>
            <a:r>
              <a:rPr lang="fr-FR" dirty="0"/>
              <a:t> di e </a:t>
            </a:r>
            <a:r>
              <a:rPr lang="fr-FR" dirty="0" err="1"/>
              <a:t>scole</a:t>
            </a:r>
            <a:r>
              <a:rPr lang="fr-FR" dirty="0"/>
              <a:t> – CE1 :</a:t>
            </a:r>
          </a:p>
          <a:p>
            <a:pPr lvl="1"/>
            <a:r>
              <a:rPr lang="fr-FR" dirty="0"/>
              <a:t>LEONI Nadine – 12 </a:t>
            </a:r>
            <a:r>
              <a:rPr lang="fr-FR" dirty="0" err="1"/>
              <a:t>sculari</a:t>
            </a:r>
            <a:r>
              <a:rPr lang="fr-FR" dirty="0"/>
              <a:t> - </a:t>
            </a:r>
            <a:r>
              <a:rPr lang="fr-FR" dirty="0" err="1"/>
              <a:t>bislingu</a:t>
            </a:r>
            <a:endParaRPr lang="fr-FR" dirty="0"/>
          </a:p>
          <a:p>
            <a:pPr lvl="1"/>
            <a:r>
              <a:rPr lang="fr-FR" dirty="0"/>
              <a:t>LINZA Stella -  12 </a:t>
            </a:r>
            <a:r>
              <a:rPr lang="fr-FR" dirty="0" err="1"/>
              <a:t>sculari</a:t>
            </a:r>
            <a:r>
              <a:rPr lang="fr-FR" dirty="0"/>
              <a:t> - </a:t>
            </a:r>
            <a:r>
              <a:rPr lang="fr-FR" dirty="0" err="1"/>
              <a:t>bislingu</a:t>
            </a:r>
            <a:endParaRPr lang="fr-FR" dirty="0"/>
          </a:p>
          <a:p>
            <a:pPr lvl="1"/>
            <a:r>
              <a:rPr lang="fr-FR" dirty="0"/>
              <a:t>DEFRANCHI </a:t>
            </a:r>
            <a:r>
              <a:rPr lang="fr-FR" dirty="0" err="1"/>
              <a:t>Frederique</a:t>
            </a:r>
            <a:r>
              <a:rPr lang="fr-FR" dirty="0"/>
              <a:t> – 10 </a:t>
            </a:r>
            <a:r>
              <a:rPr lang="fr-FR" dirty="0" err="1"/>
              <a:t>sculari</a:t>
            </a:r>
            <a:r>
              <a:rPr lang="fr-FR" dirty="0"/>
              <a:t> - standard</a:t>
            </a:r>
          </a:p>
          <a:p>
            <a:pPr lvl="1"/>
            <a:r>
              <a:rPr lang="fr-FR" dirty="0"/>
              <a:t>BERNARDINI Madeleine – 12 </a:t>
            </a:r>
            <a:r>
              <a:rPr lang="fr-FR" dirty="0" err="1"/>
              <a:t>sculari</a:t>
            </a:r>
            <a:r>
              <a:rPr lang="fr-FR" dirty="0"/>
              <a:t> -  standard </a:t>
            </a:r>
          </a:p>
        </p:txBody>
      </p:sp>
    </p:spTree>
    <p:extLst>
      <p:ext uri="{BB962C8B-B14F-4D97-AF65-F5344CB8AC3E}">
        <p14:creationId xmlns:p14="http://schemas.microsoft.com/office/powerpoint/2010/main" val="3420893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3503DE-CD27-E844-BA91-5C9900763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Titulu</a:t>
            </a:r>
            <a:r>
              <a:rPr lang="fr-FR" dirty="0"/>
              <a:t> </a:t>
            </a:r>
            <a:r>
              <a:rPr lang="fr-FR" dirty="0" err="1"/>
              <a:t>è</a:t>
            </a:r>
            <a:r>
              <a:rPr lang="fr-FR" dirty="0"/>
              <a:t> </a:t>
            </a:r>
            <a:r>
              <a:rPr lang="fr-FR" dirty="0" err="1"/>
              <a:t>prublematiche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D353EC-F212-9643-87A0-939E238658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u="sng" dirty="0"/>
              <a:t>La génération future face au développement durable </a:t>
            </a:r>
          </a:p>
          <a:p>
            <a:pPr lvl="1"/>
            <a:r>
              <a:rPr lang="fr-FR" dirty="0"/>
              <a:t>Prendre conscience de l’accumulation des déchets</a:t>
            </a:r>
          </a:p>
          <a:p>
            <a:pPr lvl="1"/>
            <a:r>
              <a:rPr lang="fr-FR" dirty="0"/>
              <a:t>Avoir une attitude écoresponsable</a:t>
            </a:r>
          </a:p>
        </p:txBody>
      </p:sp>
    </p:spTree>
    <p:extLst>
      <p:ext uri="{BB962C8B-B14F-4D97-AF65-F5344CB8AC3E}">
        <p14:creationId xmlns:p14="http://schemas.microsoft.com/office/powerpoint/2010/main" val="35166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654420-A454-EA41-847D-03E9153FE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Ughjettivi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59F560-0DA3-C343-B2D1-55947A06B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Présentation aux autres classes des activités réalisées </a:t>
            </a:r>
          </a:p>
          <a:p>
            <a:r>
              <a:rPr lang="fr-FR" dirty="0"/>
              <a:t>Sensibiliser les élèves de l’école à l’aide d’une exposition photos « chocs » des lieux pollués en Corse</a:t>
            </a:r>
          </a:p>
          <a:p>
            <a:r>
              <a:rPr lang="fr-FR" dirty="0"/>
              <a:t>Présenter aux autres classes les différences des lieux qui ont été nettoyés par les élèves </a:t>
            </a:r>
          </a:p>
        </p:txBody>
      </p:sp>
    </p:spTree>
    <p:extLst>
      <p:ext uri="{BB962C8B-B14F-4D97-AF65-F5344CB8AC3E}">
        <p14:creationId xmlns:p14="http://schemas.microsoft.com/office/powerpoint/2010/main" val="179051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B1B54E-05DC-AD40-B5E9-5F09F7DD7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Azzione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9660D0-97B3-2F4E-8A30-9E2BFEE4F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99129"/>
            <a:ext cx="10765971" cy="4993746"/>
          </a:xfrm>
        </p:spPr>
        <p:txBody>
          <a:bodyPr>
            <a:normAutofit/>
          </a:bodyPr>
          <a:lstStyle/>
          <a:p>
            <a:r>
              <a:rPr lang="fr-FR" dirty="0"/>
              <a:t>17/01 : </a:t>
            </a:r>
            <a:r>
              <a:rPr lang="fr-FR" dirty="0" err="1"/>
              <a:t>intervenzione</a:t>
            </a:r>
            <a:r>
              <a:rPr lang="fr-FR" dirty="0"/>
              <a:t> di u CPIE : i </a:t>
            </a:r>
            <a:r>
              <a:rPr lang="fr-FR" dirty="0" err="1"/>
              <a:t>frazi</a:t>
            </a:r>
            <a:r>
              <a:rPr lang="fr-FR" dirty="0"/>
              <a:t> </a:t>
            </a:r>
            <a:r>
              <a:rPr lang="fr-FR" dirty="0" err="1"/>
              <a:t>è</a:t>
            </a:r>
            <a:r>
              <a:rPr lang="fr-FR" dirty="0"/>
              <a:t> l’</a:t>
            </a:r>
            <a:r>
              <a:rPr lang="fr-FR" dirty="0" err="1"/>
              <a:t>impurtanza</a:t>
            </a:r>
            <a:r>
              <a:rPr lang="fr-FR" dirty="0"/>
              <a:t> di a </a:t>
            </a:r>
            <a:r>
              <a:rPr lang="fr-FR" dirty="0" err="1"/>
              <a:t>trasciegle</a:t>
            </a:r>
            <a:r>
              <a:rPr lang="fr-FR" dirty="0"/>
              <a:t> </a:t>
            </a:r>
          </a:p>
          <a:p>
            <a:r>
              <a:rPr lang="fr-FR" dirty="0"/>
              <a:t>04/02 : </a:t>
            </a:r>
            <a:r>
              <a:rPr lang="fr-FR" dirty="0" err="1"/>
              <a:t>surtita</a:t>
            </a:r>
            <a:r>
              <a:rPr lang="fr-FR" dirty="0"/>
              <a:t> in u </a:t>
            </a:r>
            <a:r>
              <a:rPr lang="fr-FR" dirty="0" err="1"/>
              <a:t>terzeru</a:t>
            </a:r>
            <a:r>
              <a:rPr lang="fr-FR" dirty="0"/>
              <a:t> </a:t>
            </a:r>
            <a:r>
              <a:rPr lang="fr-FR" dirty="0" err="1"/>
              <a:t>pà</a:t>
            </a:r>
            <a:r>
              <a:rPr lang="fr-FR" dirty="0"/>
              <a:t> </a:t>
            </a:r>
            <a:r>
              <a:rPr lang="fr-FR" dirty="0" err="1"/>
              <a:t>vede</a:t>
            </a:r>
            <a:r>
              <a:rPr lang="fr-FR" dirty="0"/>
              <a:t> a </a:t>
            </a:r>
            <a:r>
              <a:rPr lang="fr-FR" dirty="0" err="1"/>
              <a:t>situazione</a:t>
            </a:r>
            <a:r>
              <a:rPr lang="fr-FR" dirty="0"/>
              <a:t> </a:t>
            </a:r>
            <a:r>
              <a:rPr lang="fr-FR" dirty="0" err="1"/>
              <a:t>è</a:t>
            </a:r>
            <a:r>
              <a:rPr lang="fr-FR" dirty="0"/>
              <a:t> </a:t>
            </a:r>
            <a:r>
              <a:rPr lang="fr-FR" dirty="0" err="1"/>
              <a:t>piglià</a:t>
            </a:r>
            <a:r>
              <a:rPr lang="fr-FR" dirty="0"/>
              <a:t> </a:t>
            </a:r>
            <a:r>
              <a:rPr lang="fr-FR" dirty="0" err="1"/>
              <a:t>ritratti</a:t>
            </a:r>
            <a:r>
              <a:rPr lang="fr-FR" dirty="0"/>
              <a:t> di i </a:t>
            </a:r>
            <a:r>
              <a:rPr lang="fr-FR" dirty="0" err="1"/>
              <a:t>farzi</a:t>
            </a:r>
            <a:r>
              <a:rPr lang="fr-FR" dirty="0"/>
              <a:t> </a:t>
            </a:r>
          </a:p>
          <a:p>
            <a:r>
              <a:rPr lang="fr-FR" dirty="0" err="1"/>
              <a:t>Discuzzione</a:t>
            </a:r>
            <a:r>
              <a:rPr lang="fr-FR" dirty="0"/>
              <a:t> in classa di e </a:t>
            </a:r>
            <a:r>
              <a:rPr lang="fr-FR" dirty="0" err="1"/>
              <a:t>soluzione</a:t>
            </a:r>
            <a:r>
              <a:rPr lang="fr-FR" dirty="0"/>
              <a:t> </a:t>
            </a:r>
            <a:r>
              <a:rPr lang="fr-FR" dirty="0" err="1"/>
              <a:t>chè</a:t>
            </a:r>
            <a:r>
              <a:rPr lang="fr-FR" dirty="0"/>
              <a:t> no </a:t>
            </a:r>
            <a:r>
              <a:rPr lang="fr-FR" dirty="0" err="1"/>
              <a:t>puddemu</a:t>
            </a:r>
            <a:r>
              <a:rPr lang="fr-FR" dirty="0"/>
              <a:t> mette in piazza </a:t>
            </a:r>
            <a:r>
              <a:rPr lang="fr-FR" dirty="0" err="1"/>
              <a:t>pà</a:t>
            </a:r>
            <a:r>
              <a:rPr lang="fr-FR" dirty="0"/>
              <a:t> </a:t>
            </a:r>
            <a:r>
              <a:rPr lang="fr-FR" dirty="0" err="1"/>
              <a:t>pudè</a:t>
            </a:r>
            <a:r>
              <a:rPr lang="fr-FR" dirty="0"/>
              <a:t> </a:t>
            </a:r>
            <a:r>
              <a:rPr lang="fr-FR" dirty="0" err="1"/>
              <a:t>aiutà</a:t>
            </a:r>
            <a:r>
              <a:rPr lang="fr-FR" dirty="0"/>
              <a:t> a </a:t>
            </a:r>
            <a:r>
              <a:rPr lang="fr-FR" dirty="0" err="1"/>
              <a:t>ghjente</a:t>
            </a:r>
            <a:r>
              <a:rPr lang="fr-FR" dirty="0"/>
              <a:t> à </a:t>
            </a:r>
            <a:r>
              <a:rPr lang="fr-FR" dirty="0" err="1"/>
              <a:t>capisce</a:t>
            </a:r>
            <a:r>
              <a:rPr lang="fr-FR" dirty="0"/>
              <a:t> l’</a:t>
            </a:r>
            <a:r>
              <a:rPr lang="fr-FR" dirty="0" err="1"/>
              <a:t>impurtanza</a:t>
            </a:r>
            <a:r>
              <a:rPr lang="fr-FR" dirty="0"/>
              <a:t> di a </a:t>
            </a:r>
            <a:r>
              <a:rPr lang="fr-FR" dirty="0" err="1"/>
              <a:t>trasciegle</a:t>
            </a:r>
            <a:r>
              <a:rPr lang="fr-FR" dirty="0"/>
              <a:t> </a:t>
            </a:r>
            <a:r>
              <a:rPr lang="fr-FR" dirty="0" err="1"/>
              <a:t>è</a:t>
            </a:r>
            <a:r>
              <a:rPr lang="fr-FR" dirty="0"/>
              <a:t> </a:t>
            </a:r>
            <a:r>
              <a:rPr lang="fr-FR" dirty="0" err="1"/>
              <a:t>avè</a:t>
            </a:r>
            <a:r>
              <a:rPr lang="fr-FR" dirty="0"/>
              <a:t> un </a:t>
            </a:r>
            <a:r>
              <a:rPr lang="fr-FR" dirty="0" err="1"/>
              <a:t>cumpurtamente</a:t>
            </a:r>
            <a:r>
              <a:rPr lang="fr-FR" dirty="0"/>
              <a:t> </a:t>
            </a:r>
            <a:r>
              <a:rPr lang="fr-FR" dirty="0" err="1"/>
              <a:t>eco</a:t>
            </a:r>
            <a:r>
              <a:rPr lang="fr-FR" dirty="0"/>
              <a:t>—</a:t>
            </a:r>
            <a:r>
              <a:rPr lang="fr-FR" dirty="0" err="1"/>
              <a:t>citadinu</a:t>
            </a:r>
            <a:r>
              <a:rPr lang="fr-FR" dirty="0"/>
              <a:t> </a:t>
            </a:r>
          </a:p>
          <a:p>
            <a:r>
              <a:rPr lang="fr-FR" dirty="0"/>
              <a:t>21/04 : rallye </a:t>
            </a:r>
            <a:r>
              <a:rPr lang="fr-FR" dirty="0" err="1"/>
              <a:t>natura</a:t>
            </a:r>
            <a:r>
              <a:rPr lang="fr-FR" dirty="0"/>
              <a:t> à i </a:t>
            </a:r>
            <a:r>
              <a:rPr lang="fr-FR" dirty="0" err="1"/>
              <a:t>milelli</a:t>
            </a:r>
            <a:endParaRPr lang="fr-FR" dirty="0"/>
          </a:p>
          <a:p>
            <a:r>
              <a:rPr lang="fr-FR" dirty="0"/>
              <a:t>09/05 : u </a:t>
            </a:r>
            <a:r>
              <a:rPr lang="fr-FR" dirty="0" err="1"/>
              <a:t>riciculu</a:t>
            </a:r>
            <a:r>
              <a:rPr lang="fr-FR" dirty="0"/>
              <a:t> di a carta  </a:t>
            </a:r>
          </a:p>
          <a:p>
            <a:r>
              <a:rPr lang="fr-FR" dirty="0" err="1"/>
              <a:t>Maghju</a:t>
            </a:r>
            <a:r>
              <a:rPr lang="fr-FR" dirty="0"/>
              <a:t> : </a:t>
            </a:r>
            <a:r>
              <a:rPr lang="fr-FR" dirty="0" err="1"/>
              <a:t>ripulita</a:t>
            </a:r>
            <a:r>
              <a:rPr lang="fr-FR" dirty="0"/>
              <a:t> di u </a:t>
            </a:r>
            <a:r>
              <a:rPr lang="fr-FR" dirty="0" err="1"/>
              <a:t>terzeru</a:t>
            </a:r>
            <a:r>
              <a:rPr lang="fr-FR" dirty="0"/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8014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8FC3CB-F0CA-3348-93F2-37ADEEE86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</a:t>
            </a:r>
            <a:r>
              <a:rPr lang="fr-FR" dirty="0" err="1"/>
              <a:t>surtita</a:t>
            </a:r>
            <a:r>
              <a:rPr lang="fr-FR" dirty="0"/>
              <a:t> di u 4 di </a:t>
            </a:r>
            <a:r>
              <a:rPr lang="fr-FR" dirty="0" err="1"/>
              <a:t>farraghju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A113FBA-F45A-CA4A-A073-FA4FB4EEF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18450" y="1815417"/>
            <a:ext cx="3205846" cy="2404384"/>
          </a:xfrm>
          <a:prstGeom prst="rect">
            <a:avLst/>
          </a:prstGeom>
        </p:spPr>
      </p:pic>
      <p:pic>
        <p:nvPicPr>
          <p:cNvPr id="10" name="Image 9" descr="Une image contenant extérieur, roche, pierre&#10;&#10;Description générée automatiquement">
            <a:extLst>
              <a:ext uri="{FF2B5EF4-FFF2-40B4-BE49-F238E27FC236}">
                <a16:creationId xmlns:a16="http://schemas.microsoft.com/office/drawing/2014/main" id="{75ED0CD8-C8FE-6145-8DC7-B68FBE3F8E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841853" y="1815417"/>
            <a:ext cx="3205847" cy="2404385"/>
          </a:xfrm>
          <a:prstGeom prst="rect">
            <a:avLst/>
          </a:prstGeom>
        </p:spPr>
      </p:pic>
      <p:pic>
        <p:nvPicPr>
          <p:cNvPr id="12" name="Image 11" descr="Une image contenant chien&#10;&#10;Description générée automatiquement">
            <a:extLst>
              <a:ext uri="{FF2B5EF4-FFF2-40B4-BE49-F238E27FC236}">
                <a16:creationId xmlns:a16="http://schemas.microsoft.com/office/drawing/2014/main" id="{5B0A195C-90CA-BC4B-B557-5B388A35AF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302759" y="1815418"/>
            <a:ext cx="3205844" cy="240438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F730E8D-8826-6645-A2D8-E43BF2F82F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9212704" y="1815418"/>
            <a:ext cx="3205847" cy="240438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5AC0F1D-48D1-7040-A3B8-4C816FB14A39}"/>
              </a:ext>
            </a:extLst>
          </p:cNvPr>
          <p:cNvSpPr txBox="1"/>
          <p:nvPr/>
        </p:nvSpPr>
        <p:spPr>
          <a:xfrm>
            <a:off x="696686" y="5083629"/>
            <a:ext cx="9576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Remarques des enfants : </a:t>
            </a:r>
          </a:p>
          <a:p>
            <a:pPr marL="285750" indent="-285750">
              <a:buFontTx/>
              <a:buChar char="-"/>
            </a:pPr>
            <a:r>
              <a:rPr lang="fr-FR" dirty="0"/>
              <a:t>Nouveaux déchets : les masques </a:t>
            </a:r>
          </a:p>
          <a:p>
            <a:pPr marL="285750" indent="-285750">
              <a:buFontTx/>
              <a:buChar char="-"/>
            </a:pPr>
            <a:r>
              <a:rPr lang="fr-FR" dirty="0"/>
              <a:t>Il y a des poubelles de partout et les gens ne prennent pas la peine de marcher un peu</a:t>
            </a:r>
          </a:p>
        </p:txBody>
      </p:sp>
    </p:spTree>
    <p:extLst>
      <p:ext uri="{BB962C8B-B14F-4D97-AF65-F5344CB8AC3E}">
        <p14:creationId xmlns:p14="http://schemas.microsoft.com/office/powerpoint/2010/main" val="1467849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B7333C-4C45-7F4B-A000-F1F8B3FB3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Cullaboratori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80BF99-4214-094F-91C6-963201C25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CPIE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389860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AnalogousFromRegularSeedRightStep">
      <a:dk1>
        <a:srgbClr val="000000"/>
      </a:dk1>
      <a:lt1>
        <a:srgbClr val="FFFFFF"/>
      </a:lt1>
      <a:dk2>
        <a:srgbClr val="321C1C"/>
      </a:dk2>
      <a:lt2>
        <a:srgbClr val="F3F0F3"/>
      </a:lt2>
      <a:accent1>
        <a:srgbClr val="2AB83A"/>
      </a:accent1>
      <a:accent2>
        <a:srgbClr val="1EB76E"/>
      </a:accent2>
      <a:accent3>
        <a:srgbClr val="29B4AC"/>
      </a:accent3>
      <a:accent4>
        <a:srgbClr val="218ECB"/>
      </a:accent4>
      <a:accent5>
        <a:srgbClr val="3359DD"/>
      </a:accent5>
      <a:accent6>
        <a:srgbClr val="4F30CF"/>
      </a:accent6>
      <a:hlink>
        <a:srgbClr val="BF3FB0"/>
      </a:hlink>
      <a:folHlink>
        <a:srgbClr val="7F7F7F"/>
      </a:folHlink>
    </a:clrScheme>
    <a:fontScheme name="Festival">
      <a:majorFont>
        <a:latin typeface="Tw Cen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229</Words>
  <Application>Microsoft Macintosh PowerPoint</Application>
  <PresentationFormat>Grand écran</PresentationFormat>
  <Paragraphs>29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Avenir Next LT Pro</vt:lpstr>
      <vt:lpstr>Calibri</vt:lpstr>
      <vt:lpstr>Tw Cen MT</vt:lpstr>
      <vt:lpstr>ShapesVTI</vt:lpstr>
      <vt:lpstr>I trufei scularii di u sviluppu à u longu andà</vt:lpstr>
      <vt:lpstr>I respunsevuli</vt:lpstr>
      <vt:lpstr>Titulu è prublematiche</vt:lpstr>
      <vt:lpstr>Ughjettivi</vt:lpstr>
      <vt:lpstr>Azzione</vt:lpstr>
      <vt:lpstr>A surtita di u 4 di farraghju</vt:lpstr>
      <vt:lpstr>Cullaboratori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trufei scularii di u sviluppu à u longu andà</dc:title>
  <dc:creator>LINZA STELLA</dc:creator>
  <cp:lastModifiedBy>LINZA STELLA</cp:lastModifiedBy>
  <cp:revision>6</cp:revision>
  <dcterms:created xsi:type="dcterms:W3CDTF">2022-03-02T08:12:48Z</dcterms:created>
  <dcterms:modified xsi:type="dcterms:W3CDTF">2022-03-23T08:53:42Z</dcterms:modified>
</cp:coreProperties>
</file>