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5" r:id="rId2"/>
    <p:sldId id="266" r:id="rId3"/>
    <p:sldId id="267" r:id="rId4"/>
    <p:sldId id="268" r:id="rId5"/>
    <p:sldId id="269" r:id="rId6"/>
    <p:sldId id="271" r:id="rId7"/>
    <p:sldId id="272" r:id="rId8"/>
    <p:sldId id="273" r:id="rId9"/>
    <p:sldId id="280" r:id="rId10"/>
    <p:sldId id="270" r:id="rId11"/>
    <p:sldId id="281" r:id="rId12"/>
    <p:sldId id="274" r:id="rId13"/>
    <p:sldId id="275" r:id="rId14"/>
    <p:sldId id="276" r:id="rId15"/>
    <p:sldId id="282" r:id="rId16"/>
    <p:sldId id="277" r:id="rId17"/>
    <p:sldId id="283" r:id="rId18"/>
    <p:sldId id="264" r:id="rId19"/>
    <p:sldId id="256" r:id="rId20"/>
    <p:sldId id="258" r:id="rId21"/>
    <p:sldId id="259" r:id="rId22"/>
    <p:sldId id="257" r:id="rId23"/>
    <p:sldId id="261" r:id="rId24"/>
    <p:sldId id="260" r:id="rId25"/>
    <p:sldId id="279" r:id="rId26"/>
    <p:sldId id="26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76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89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916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857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4452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297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546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147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21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489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28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91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76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34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29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04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C3D6A-0961-41E1-B2F4-6BD34D2379AB}" type="datetimeFigureOut">
              <a:rPr lang="fr-FR" smtClean="0"/>
              <a:t>25/03/2022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4B66B1-7352-425B-B615-E96875B4F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59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7570AF-6293-4F35-A272-13B1C27A3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165" y="1270478"/>
            <a:ext cx="8475133" cy="1646302"/>
          </a:xfrm>
        </p:spPr>
        <p:txBody>
          <a:bodyPr/>
          <a:lstStyle/>
          <a:p>
            <a:r>
              <a:rPr lang="fr-FR" dirty="0"/>
              <a:t>L’arbre - le jardin-forêt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AD2AAB-85C0-440B-A0D2-C4BC492BA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9268" y="146587"/>
            <a:ext cx="9144000" cy="1655762"/>
          </a:xfrm>
        </p:spPr>
        <p:txBody>
          <a:bodyPr>
            <a:normAutofit/>
          </a:bodyPr>
          <a:lstStyle/>
          <a:p>
            <a:r>
              <a:rPr lang="fr-FR" sz="3200" dirty="0"/>
              <a:t>Trophée du Développement Durable 2022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87015A-6E20-4BBD-B3EF-36888479A2AB}"/>
              </a:ext>
            </a:extLst>
          </p:cNvPr>
          <p:cNvSpPr txBox="1"/>
          <p:nvPr/>
        </p:nvSpPr>
        <p:spPr>
          <a:xfrm>
            <a:off x="2257184" y="902285"/>
            <a:ext cx="6130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Ecole de Calenzana CP-CE2-CM1-CM2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728D12C-326D-484B-9C26-0387890BE681}"/>
              </a:ext>
            </a:extLst>
          </p:cNvPr>
          <p:cNvGrpSpPr/>
          <p:nvPr/>
        </p:nvGrpSpPr>
        <p:grpSpPr>
          <a:xfrm>
            <a:off x="754499" y="4703611"/>
            <a:ext cx="2233174" cy="1767821"/>
            <a:chOff x="1389499" y="4607699"/>
            <a:chExt cx="2233174" cy="176782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E807AB3-0DE9-42A3-8541-6769CECB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499" y="4607699"/>
              <a:ext cx="2233174" cy="1270478"/>
            </a:xfrm>
            <a:prstGeom prst="rect">
              <a:avLst/>
            </a:prstGeom>
          </p:spPr>
        </p:pic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4E030B38-4023-4900-A0BE-D94804015E8A}"/>
                </a:ext>
              </a:extLst>
            </p:cNvPr>
            <p:cNvSpPr/>
            <p:nvPr/>
          </p:nvSpPr>
          <p:spPr>
            <a:xfrm>
              <a:off x="2040467" y="5793034"/>
              <a:ext cx="549515" cy="582486"/>
            </a:xfrm>
            <a:custGeom>
              <a:avLst/>
              <a:gdLst>
                <a:gd name="connsiteX0" fmla="*/ 0 w 2116667"/>
                <a:gd name="connsiteY0" fmla="*/ 2160055 h 2160055"/>
                <a:gd name="connsiteX1" fmla="*/ 42334 w 2116667"/>
                <a:gd name="connsiteY1" fmla="*/ 2126189 h 2160055"/>
                <a:gd name="connsiteX2" fmla="*/ 118534 w 2116667"/>
                <a:gd name="connsiteY2" fmla="*/ 2058455 h 2160055"/>
                <a:gd name="connsiteX3" fmla="*/ 152400 w 2116667"/>
                <a:gd name="connsiteY3" fmla="*/ 2041522 h 2160055"/>
                <a:gd name="connsiteX4" fmla="*/ 169334 w 2116667"/>
                <a:gd name="connsiteY4" fmla="*/ 2016122 h 2160055"/>
                <a:gd name="connsiteX5" fmla="*/ 262467 w 2116667"/>
                <a:gd name="connsiteY5" fmla="*/ 1965322 h 2160055"/>
                <a:gd name="connsiteX6" fmla="*/ 287867 w 2116667"/>
                <a:gd name="connsiteY6" fmla="*/ 1939922 h 2160055"/>
                <a:gd name="connsiteX7" fmla="*/ 313267 w 2116667"/>
                <a:gd name="connsiteY7" fmla="*/ 1922989 h 2160055"/>
                <a:gd name="connsiteX8" fmla="*/ 347134 w 2116667"/>
                <a:gd name="connsiteY8" fmla="*/ 1880655 h 2160055"/>
                <a:gd name="connsiteX9" fmla="*/ 406400 w 2116667"/>
                <a:gd name="connsiteY9" fmla="*/ 1804455 h 2160055"/>
                <a:gd name="connsiteX10" fmla="*/ 448734 w 2116667"/>
                <a:gd name="connsiteY10" fmla="*/ 1694389 h 2160055"/>
                <a:gd name="connsiteX11" fmla="*/ 465667 w 2116667"/>
                <a:gd name="connsiteY11" fmla="*/ 1635122 h 2160055"/>
                <a:gd name="connsiteX12" fmla="*/ 482600 w 2116667"/>
                <a:gd name="connsiteY12" fmla="*/ 1592789 h 2160055"/>
                <a:gd name="connsiteX13" fmla="*/ 508000 w 2116667"/>
                <a:gd name="connsiteY13" fmla="*/ 1465789 h 2160055"/>
                <a:gd name="connsiteX14" fmla="*/ 516467 w 2116667"/>
                <a:gd name="connsiteY14" fmla="*/ 1423455 h 2160055"/>
                <a:gd name="connsiteX15" fmla="*/ 524934 w 2116667"/>
                <a:gd name="connsiteY15" fmla="*/ 1364189 h 2160055"/>
                <a:gd name="connsiteX16" fmla="*/ 541867 w 2116667"/>
                <a:gd name="connsiteY16" fmla="*/ 1262589 h 2160055"/>
                <a:gd name="connsiteX17" fmla="*/ 533400 w 2116667"/>
                <a:gd name="connsiteY17" fmla="*/ 1059389 h 2160055"/>
                <a:gd name="connsiteX18" fmla="*/ 524934 w 2116667"/>
                <a:gd name="connsiteY18" fmla="*/ 796922 h 2160055"/>
                <a:gd name="connsiteX19" fmla="*/ 499534 w 2116667"/>
                <a:gd name="connsiteY19" fmla="*/ 720722 h 2160055"/>
                <a:gd name="connsiteX20" fmla="*/ 474134 w 2116667"/>
                <a:gd name="connsiteY20" fmla="*/ 627589 h 2160055"/>
                <a:gd name="connsiteX21" fmla="*/ 440267 w 2116667"/>
                <a:gd name="connsiteY21" fmla="*/ 559855 h 2160055"/>
                <a:gd name="connsiteX22" fmla="*/ 414867 w 2116667"/>
                <a:gd name="connsiteY22" fmla="*/ 483655 h 2160055"/>
                <a:gd name="connsiteX23" fmla="*/ 381000 w 2116667"/>
                <a:gd name="connsiteY23" fmla="*/ 424389 h 2160055"/>
                <a:gd name="connsiteX24" fmla="*/ 338667 w 2116667"/>
                <a:gd name="connsiteY24" fmla="*/ 373589 h 2160055"/>
                <a:gd name="connsiteX25" fmla="*/ 313267 w 2116667"/>
                <a:gd name="connsiteY25" fmla="*/ 339722 h 2160055"/>
                <a:gd name="connsiteX26" fmla="*/ 296334 w 2116667"/>
                <a:gd name="connsiteY26" fmla="*/ 305855 h 2160055"/>
                <a:gd name="connsiteX27" fmla="*/ 270934 w 2116667"/>
                <a:gd name="connsiteY27" fmla="*/ 288922 h 2160055"/>
                <a:gd name="connsiteX28" fmla="*/ 245534 w 2116667"/>
                <a:gd name="connsiteY28" fmla="*/ 263522 h 2160055"/>
                <a:gd name="connsiteX29" fmla="*/ 220134 w 2116667"/>
                <a:gd name="connsiteY29" fmla="*/ 246589 h 2160055"/>
                <a:gd name="connsiteX30" fmla="*/ 186267 w 2116667"/>
                <a:gd name="connsiteY30" fmla="*/ 238122 h 2160055"/>
                <a:gd name="connsiteX31" fmla="*/ 304800 w 2116667"/>
                <a:gd name="connsiteY31" fmla="*/ 255055 h 2160055"/>
                <a:gd name="connsiteX32" fmla="*/ 389467 w 2116667"/>
                <a:gd name="connsiteY32" fmla="*/ 263522 h 2160055"/>
                <a:gd name="connsiteX33" fmla="*/ 499534 w 2116667"/>
                <a:gd name="connsiteY33" fmla="*/ 288922 h 2160055"/>
                <a:gd name="connsiteX34" fmla="*/ 575734 w 2116667"/>
                <a:gd name="connsiteY34" fmla="*/ 305855 h 2160055"/>
                <a:gd name="connsiteX35" fmla="*/ 635000 w 2116667"/>
                <a:gd name="connsiteY35" fmla="*/ 322789 h 2160055"/>
                <a:gd name="connsiteX36" fmla="*/ 711200 w 2116667"/>
                <a:gd name="connsiteY36" fmla="*/ 331255 h 2160055"/>
                <a:gd name="connsiteX37" fmla="*/ 905934 w 2116667"/>
                <a:gd name="connsiteY37" fmla="*/ 322789 h 2160055"/>
                <a:gd name="connsiteX38" fmla="*/ 931334 w 2116667"/>
                <a:gd name="connsiteY38" fmla="*/ 314322 h 2160055"/>
                <a:gd name="connsiteX39" fmla="*/ 973667 w 2116667"/>
                <a:gd name="connsiteY39" fmla="*/ 297389 h 2160055"/>
                <a:gd name="connsiteX40" fmla="*/ 1041400 w 2116667"/>
                <a:gd name="connsiteY40" fmla="*/ 246589 h 2160055"/>
                <a:gd name="connsiteX41" fmla="*/ 1075267 w 2116667"/>
                <a:gd name="connsiteY41" fmla="*/ 221189 h 2160055"/>
                <a:gd name="connsiteX42" fmla="*/ 1134534 w 2116667"/>
                <a:gd name="connsiteY42" fmla="*/ 195789 h 2160055"/>
                <a:gd name="connsiteX43" fmla="*/ 1168400 w 2116667"/>
                <a:gd name="connsiteY43" fmla="*/ 170389 h 2160055"/>
                <a:gd name="connsiteX44" fmla="*/ 1185334 w 2116667"/>
                <a:gd name="connsiteY44" fmla="*/ 144989 h 2160055"/>
                <a:gd name="connsiteX45" fmla="*/ 1202267 w 2116667"/>
                <a:gd name="connsiteY45" fmla="*/ 128055 h 2160055"/>
                <a:gd name="connsiteX46" fmla="*/ 1219200 w 2116667"/>
                <a:gd name="connsiteY46" fmla="*/ 102655 h 2160055"/>
                <a:gd name="connsiteX47" fmla="*/ 1253067 w 2116667"/>
                <a:gd name="connsiteY47" fmla="*/ 68789 h 2160055"/>
                <a:gd name="connsiteX48" fmla="*/ 1278467 w 2116667"/>
                <a:gd name="connsiteY48" fmla="*/ 26455 h 2160055"/>
                <a:gd name="connsiteX49" fmla="*/ 1286934 w 2116667"/>
                <a:gd name="connsiteY49" fmla="*/ 1055 h 2160055"/>
                <a:gd name="connsiteX50" fmla="*/ 1261534 w 2116667"/>
                <a:gd name="connsiteY50" fmla="*/ 60322 h 2160055"/>
                <a:gd name="connsiteX51" fmla="*/ 1270000 w 2116667"/>
                <a:gd name="connsiteY51" fmla="*/ 263522 h 2160055"/>
                <a:gd name="connsiteX52" fmla="*/ 1337734 w 2116667"/>
                <a:gd name="connsiteY52" fmla="*/ 297389 h 2160055"/>
                <a:gd name="connsiteX53" fmla="*/ 1439334 w 2116667"/>
                <a:gd name="connsiteY53" fmla="*/ 331255 h 2160055"/>
                <a:gd name="connsiteX54" fmla="*/ 1524000 w 2116667"/>
                <a:gd name="connsiteY54" fmla="*/ 373589 h 2160055"/>
                <a:gd name="connsiteX55" fmla="*/ 1557867 w 2116667"/>
                <a:gd name="connsiteY55" fmla="*/ 390522 h 2160055"/>
                <a:gd name="connsiteX56" fmla="*/ 1600200 w 2116667"/>
                <a:gd name="connsiteY56" fmla="*/ 398989 h 2160055"/>
                <a:gd name="connsiteX57" fmla="*/ 1642534 w 2116667"/>
                <a:gd name="connsiteY57" fmla="*/ 415922 h 2160055"/>
                <a:gd name="connsiteX58" fmla="*/ 1693334 w 2116667"/>
                <a:gd name="connsiteY58" fmla="*/ 432855 h 2160055"/>
                <a:gd name="connsiteX59" fmla="*/ 1735667 w 2116667"/>
                <a:gd name="connsiteY59" fmla="*/ 449789 h 2160055"/>
                <a:gd name="connsiteX60" fmla="*/ 1786467 w 2116667"/>
                <a:gd name="connsiteY60" fmla="*/ 458255 h 2160055"/>
                <a:gd name="connsiteX61" fmla="*/ 1828800 w 2116667"/>
                <a:gd name="connsiteY61" fmla="*/ 475189 h 2160055"/>
                <a:gd name="connsiteX62" fmla="*/ 2032000 w 2116667"/>
                <a:gd name="connsiteY62" fmla="*/ 475189 h 2160055"/>
                <a:gd name="connsiteX63" fmla="*/ 2065867 w 2116667"/>
                <a:gd name="connsiteY63" fmla="*/ 466722 h 2160055"/>
                <a:gd name="connsiteX64" fmla="*/ 2116667 w 2116667"/>
                <a:gd name="connsiteY64" fmla="*/ 449789 h 2160055"/>
                <a:gd name="connsiteX65" fmla="*/ 2091267 w 2116667"/>
                <a:gd name="connsiteY65" fmla="*/ 432855 h 2160055"/>
                <a:gd name="connsiteX66" fmla="*/ 2057400 w 2116667"/>
                <a:gd name="connsiteY66" fmla="*/ 441322 h 2160055"/>
                <a:gd name="connsiteX67" fmla="*/ 1981200 w 2116667"/>
                <a:gd name="connsiteY67" fmla="*/ 500589 h 2160055"/>
                <a:gd name="connsiteX68" fmla="*/ 1905000 w 2116667"/>
                <a:gd name="connsiteY68" fmla="*/ 534455 h 2160055"/>
                <a:gd name="connsiteX69" fmla="*/ 1811867 w 2116667"/>
                <a:gd name="connsiteY69" fmla="*/ 610655 h 2160055"/>
                <a:gd name="connsiteX70" fmla="*/ 1744134 w 2116667"/>
                <a:gd name="connsiteY70" fmla="*/ 652989 h 2160055"/>
                <a:gd name="connsiteX71" fmla="*/ 1710267 w 2116667"/>
                <a:gd name="connsiteY71" fmla="*/ 661455 h 2160055"/>
                <a:gd name="connsiteX72" fmla="*/ 1634067 w 2116667"/>
                <a:gd name="connsiteY72" fmla="*/ 686855 h 2160055"/>
                <a:gd name="connsiteX73" fmla="*/ 1490134 w 2116667"/>
                <a:gd name="connsiteY73" fmla="*/ 712255 h 2160055"/>
                <a:gd name="connsiteX74" fmla="*/ 1447800 w 2116667"/>
                <a:gd name="connsiteY74" fmla="*/ 729189 h 2160055"/>
                <a:gd name="connsiteX75" fmla="*/ 1413934 w 2116667"/>
                <a:gd name="connsiteY75" fmla="*/ 746122 h 2160055"/>
                <a:gd name="connsiteX76" fmla="*/ 1380067 w 2116667"/>
                <a:gd name="connsiteY76" fmla="*/ 754589 h 2160055"/>
                <a:gd name="connsiteX77" fmla="*/ 1312334 w 2116667"/>
                <a:gd name="connsiteY77" fmla="*/ 805389 h 2160055"/>
                <a:gd name="connsiteX78" fmla="*/ 1286934 w 2116667"/>
                <a:gd name="connsiteY78" fmla="*/ 830789 h 2160055"/>
                <a:gd name="connsiteX79" fmla="*/ 1253067 w 2116667"/>
                <a:gd name="connsiteY79" fmla="*/ 856189 h 2160055"/>
                <a:gd name="connsiteX80" fmla="*/ 1219200 w 2116667"/>
                <a:gd name="connsiteY80" fmla="*/ 906989 h 2160055"/>
                <a:gd name="connsiteX81" fmla="*/ 1193800 w 2116667"/>
                <a:gd name="connsiteY81" fmla="*/ 940855 h 2160055"/>
                <a:gd name="connsiteX82" fmla="*/ 1168400 w 2116667"/>
                <a:gd name="connsiteY82" fmla="*/ 1008589 h 2160055"/>
                <a:gd name="connsiteX83" fmla="*/ 1126067 w 2116667"/>
                <a:gd name="connsiteY83" fmla="*/ 1076322 h 2160055"/>
                <a:gd name="connsiteX84" fmla="*/ 1109134 w 2116667"/>
                <a:gd name="connsiteY84" fmla="*/ 1127122 h 2160055"/>
                <a:gd name="connsiteX85" fmla="*/ 1109134 w 2116667"/>
                <a:gd name="connsiteY85" fmla="*/ 1398055 h 2160055"/>
                <a:gd name="connsiteX86" fmla="*/ 1117600 w 2116667"/>
                <a:gd name="connsiteY86" fmla="*/ 1431922 h 2160055"/>
                <a:gd name="connsiteX87" fmla="*/ 1134534 w 2116667"/>
                <a:gd name="connsiteY87" fmla="*/ 1508122 h 2160055"/>
                <a:gd name="connsiteX88" fmla="*/ 1143000 w 2116667"/>
                <a:gd name="connsiteY88" fmla="*/ 1541989 h 2160055"/>
                <a:gd name="connsiteX89" fmla="*/ 1159934 w 2116667"/>
                <a:gd name="connsiteY89" fmla="*/ 1558922 h 2160055"/>
                <a:gd name="connsiteX90" fmla="*/ 1176867 w 2116667"/>
                <a:gd name="connsiteY90" fmla="*/ 1618189 h 2160055"/>
                <a:gd name="connsiteX91" fmla="*/ 1185334 w 2116667"/>
                <a:gd name="connsiteY91" fmla="*/ 1643589 h 2160055"/>
                <a:gd name="connsiteX92" fmla="*/ 1210734 w 2116667"/>
                <a:gd name="connsiteY92" fmla="*/ 1685922 h 2160055"/>
                <a:gd name="connsiteX93" fmla="*/ 1219200 w 2116667"/>
                <a:gd name="connsiteY93" fmla="*/ 1728255 h 2160055"/>
                <a:gd name="connsiteX94" fmla="*/ 1286934 w 2116667"/>
                <a:gd name="connsiteY94" fmla="*/ 1855255 h 2160055"/>
                <a:gd name="connsiteX95" fmla="*/ 1312334 w 2116667"/>
                <a:gd name="connsiteY95" fmla="*/ 1897589 h 2160055"/>
                <a:gd name="connsiteX96" fmla="*/ 1329267 w 2116667"/>
                <a:gd name="connsiteY96" fmla="*/ 1922989 h 2160055"/>
                <a:gd name="connsiteX97" fmla="*/ 1363134 w 2116667"/>
                <a:gd name="connsiteY97" fmla="*/ 1939922 h 2160055"/>
                <a:gd name="connsiteX98" fmla="*/ 1388534 w 2116667"/>
                <a:gd name="connsiteY98" fmla="*/ 1948389 h 2160055"/>
                <a:gd name="connsiteX99" fmla="*/ 1430867 w 2116667"/>
                <a:gd name="connsiteY99" fmla="*/ 1990722 h 2160055"/>
                <a:gd name="connsiteX100" fmla="*/ 1507067 w 2116667"/>
                <a:gd name="connsiteY100" fmla="*/ 2041522 h 2160055"/>
                <a:gd name="connsiteX101" fmla="*/ 1566334 w 2116667"/>
                <a:gd name="connsiteY101" fmla="*/ 2075389 h 2160055"/>
                <a:gd name="connsiteX102" fmla="*/ 1617134 w 2116667"/>
                <a:gd name="connsiteY102" fmla="*/ 2126189 h 2160055"/>
                <a:gd name="connsiteX103" fmla="*/ 1642534 w 2116667"/>
                <a:gd name="connsiteY103" fmla="*/ 2151589 h 2160055"/>
                <a:gd name="connsiteX104" fmla="*/ 1667934 w 2116667"/>
                <a:gd name="connsiteY104" fmla="*/ 2151589 h 216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116667" h="2160055">
                  <a:moveTo>
                    <a:pt x="0" y="2160055"/>
                  </a:moveTo>
                  <a:cubicBezTo>
                    <a:pt x="14111" y="2148766"/>
                    <a:pt x="28902" y="2138278"/>
                    <a:pt x="42334" y="2126189"/>
                  </a:cubicBezTo>
                  <a:cubicBezTo>
                    <a:pt x="81641" y="2090813"/>
                    <a:pt x="77898" y="2083853"/>
                    <a:pt x="118534" y="2058455"/>
                  </a:cubicBezTo>
                  <a:cubicBezTo>
                    <a:pt x="129237" y="2051766"/>
                    <a:pt x="141111" y="2047166"/>
                    <a:pt x="152400" y="2041522"/>
                  </a:cubicBezTo>
                  <a:cubicBezTo>
                    <a:pt x="158045" y="2033055"/>
                    <a:pt x="161608" y="2022744"/>
                    <a:pt x="169334" y="2016122"/>
                  </a:cubicBezTo>
                  <a:cubicBezTo>
                    <a:pt x="198669" y="1990978"/>
                    <a:pt x="230578" y="1986581"/>
                    <a:pt x="262467" y="1965322"/>
                  </a:cubicBezTo>
                  <a:cubicBezTo>
                    <a:pt x="272430" y="1958680"/>
                    <a:pt x="278669" y="1947587"/>
                    <a:pt x="287867" y="1939922"/>
                  </a:cubicBezTo>
                  <a:cubicBezTo>
                    <a:pt x="295684" y="1933408"/>
                    <a:pt x="306072" y="1930184"/>
                    <a:pt x="313267" y="1922989"/>
                  </a:cubicBezTo>
                  <a:cubicBezTo>
                    <a:pt x="326045" y="1910211"/>
                    <a:pt x="335128" y="1894162"/>
                    <a:pt x="347134" y="1880655"/>
                  </a:cubicBezTo>
                  <a:cubicBezTo>
                    <a:pt x="386716" y="1836126"/>
                    <a:pt x="378890" y="1859476"/>
                    <a:pt x="406400" y="1804455"/>
                  </a:cubicBezTo>
                  <a:cubicBezTo>
                    <a:pt x="424466" y="1768323"/>
                    <a:pt x="436933" y="1732743"/>
                    <a:pt x="448734" y="1694389"/>
                  </a:cubicBezTo>
                  <a:cubicBezTo>
                    <a:pt x="454776" y="1674751"/>
                    <a:pt x="459170" y="1654614"/>
                    <a:pt x="465667" y="1635122"/>
                  </a:cubicBezTo>
                  <a:cubicBezTo>
                    <a:pt x="470473" y="1620704"/>
                    <a:pt x="478914" y="1607533"/>
                    <a:pt x="482600" y="1592789"/>
                  </a:cubicBezTo>
                  <a:cubicBezTo>
                    <a:pt x="493071" y="1550906"/>
                    <a:pt x="499533" y="1508122"/>
                    <a:pt x="508000" y="1465789"/>
                  </a:cubicBezTo>
                  <a:cubicBezTo>
                    <a:pt x="510822" y="1451678"/>
                    <a:pt x="514432" y="1437701"/>
                    <a:pt x="516467" y="1423455"/>
                  </a:cubicBezTo>
                  <a:cubicBezTo>
                    <a:pt x="519289" y="1403700"/>
                    <a:pt x="521822" y="1383901"/>
                    <a:pt x="524934" y="1364189"/>
                  </a:cubicBezTo>
                  <a:cubicBezTo>
                    <a:pt x="530289" y="1330275"/>
                    <a:pt x="541867" y="1262589"/>
                    <a:pt x="541867" y="1262589"/>
                  </a:cubicBezTo>
                  <a:cubicBezTo>
                    <a:pt x="539045" y="1194856"/>
                    <a:pt x="535863" y="1127136"/>
                    <a:pt x="533400" y="1059389"/>
                  </a:cubicBezTo>
                  <a:cubicBezTo>
                    <a:pt x="530219" y="971912"/>
                    <a:pt x="529789" y="884322"/>
                    <a:pt x="524934" y="796922"/>
                  </a:cubicBezTo>
                  <a:cubicBezTo>
                    <a:pt x="521699" y="738694"/>
                    <a:pt x="516142" y="770547"/>
                    <a:pt x="499534" y="720722"/>
                  </a:cubicBezTo>
                  <a:cubicBezTo>
                    <a:pt x="497844" y="715652"/>
                    <a:pt x="483283" y="647717"/>
                    <a:pt x="474134" y="627589"/>
                  </a:cubicBezTo>
                  <a:cubicBezTo>
                    <a:pt x="463689" y="604609"/>
                    <a:pt x="446390" y="584344"/>
                    <a:pt x="440267" y="559855"/>
                  </a:cubicBezTo>
                  <a:cubicBezTo>
                    <a:pt x="432183" y="527521"/>
                    <a:pt x="430806" y="515533"/>
                    <a:pt x="414867" y="483655"/>
                  </a:cubicBezTo>
                  <a:cubicBezTo>
                    <a:pt x="404691" y="463304"/>
                    <a:pt x="391896" y="444364"/>
                    <a:pt x="381000" y="424389"/>
                  </a:cubicBezTo>
                  <a:cubicBezTo>
                    <a:pt x="356446" y="379374"/>
                    <a:pt x="377044" y="399173"/>
                    <a:pt x="338667" y="373589"/>
                  </a:cubicBezTo>
                  <a:cubicBezTo>
                    <a:pt x="330200" y="362300"/>
                    <a:pt x="320746" y="351688"/>
                    <a:pt x="313267" y="339722"/>
                  </a:cubicBezTo>
                  <a:cubicBezTo>
                    <a:pt x="306578" y="329019"/>
                    <a:pt x="304414" y="315551"/>
                    <a:pt x="296334" y="305855"/>
                  </a:cubicBezTo>
                  <a:cubicBezTo>
                    <a:pt x="289820" y="298038"/>
                    <a:pt x="278751" y="295436"/>
                    <a:pt x="270934" y="288922"/>
                  </a:cubicBezTo>
                  <a:cubicBezTo>
                    <a:pt x="261736" y="281257"/>
                    <a:pt x="254732" y="271187"/>
                    <a:pt x="245534" y="263522"/>
                  </a:cubicBezTo>
                  <a:cubicBezTo>
                    <a:pt x="237717" y="257008"/>
                    <a:pt x="229487" y="250597"/>
                    <a:pt x="220134" y="246589"/>
                  </a:cubicBezTo>
                  <a:cubicBezTo>
                    <a:pt x="209438" y="242005"/>
                    <a:pt x="174688" y="236964"/>
                    <a:pt x="186267" y="238122"/>
                  </a:cubicBezTo>
                  <a:cubicBezTo>
                    <a:pt x="225981" y="242093"/>
                    <a:pt x="265196" y="250105"/>
                    <a:pt x="304800" y="255055"/>
                  </a:cubicBezTo>
                  <a:cubicBezTo>
                    <a:pt x="332944" y="258573"/>
                    <a:pt x="361245" y="260700"/>
                    <a:pt x="389467" y="263522"/>
                  </a:cubicBezTo>
                  <a:cubicBezTo>
                    <a:pt x="480263" y="293787"/>
                    <a:pt x="399047" y="270081"/>
                    <a:pt x="499534" y="288922"/>
                  </a:cubicBezTo>
                  <a:cubicBezTo>
                    <a:pt x="525108" y="293717"/>
                    <a:pt x="550491" y="299544"/>
                    <a:pt x="575734" y="305855"/>
                  </a:cubicBezTo>
                  <a:cubicBezTo>
                    <a:pt x="595666" y="310838"/>
                    <a:pt x="614806" y="319003"/>
                    <a:pt x="635000" y="322789"/>
                  </a:cubicBezTo>
                  <a:cubicBezTo>
                    <a:pt x="660119" y="327499"/>
                    <a:pt x="685800" y="328433"/>
                    <a:pt x="711200" y="331255"/>
                  </a:cubicBezTo>
                  <a:cubicBezTo>
                    <a:pt x="776111" y="328433"/>
                    <a:pt x="841153" y="327772"/>
                    <a:pt x="905934" y="322789"/>
                  </a:cubicBezTo>
                  <a:cubicBezTo>
                    <a:pt x="914832" y="322105"/>
                    <a:pt x="922978" y="317456"/>
                    <a:pt x="931334" y="314322"/>
                  </a:cubicBezTo>
                  <a:cubicBezTo>
                    <a:pt x="945564" y="308986"/>
                    <a:pt x="959556" y="303033"/>
                    <a:pt x="973667" y="297389"/>
                  </a:cubicBezTo>
                  <a:cubicBezTo>
                    <a:pt x="1041411" y="212709"/>
                    <a:pt x="972869" y="280854"/>
                    <a:pt x="1041400" y="246589"/>
                  </a:cubicBezTo>
                  <a:cubicBezTo>
                    <a:pt x="1054021" y="240278"/>
                    <a:pt x="1063301" y="228668"/>
                    <a:pt x="1075267" y="221189"/>
                  </a:cubicBezTo>
                  <a:cubicBezTo>
                    <a:pt x="1099184" y="206241"/>
                    <a:pt x="1109840" y="204020"/>
                    <a:pt x="1134534" y="195789"/>
                  </a:cubicBezTo>
                  <a:cubicBezTo>
                    <a:pt x="1145823" y="187322"/>
                    <a:pt x="1158422" y="180367"/>
                    <a:pt x="1168400" y="170389"/>
                  </a:cubicBezTo>
                  <a:cubicBezTo>
                    <a:pt x="1175595" y="163194"/>
                    <a:pt x="1178977" y="152935"/>
                    <a:pt x="1185334" y="144989"/>
                  </a:cubicBezTo>
                  <a:cubicBezTo>
                    <a:pt x="1190321" y="138756"/>
                    <a:pt x="1197280" y="134288"/>
                    <a:pt x="1202267" y="128055"/>
                  </a:cubicBezTo>
                  <a:cubicBezTo>
                    <a:pt x="1208624" y="120109"/>
                    <a:pt x="1212578" y="110381"/>
                    <a:pt x="1219200" y="102655"/>
                  </a:cubicBezTo>
                  <a:cubicBezTo>
                    <a:pt x="1229590" y="90534"/>
                    <a:pt x="1243266" y="81391"/>
                    <a:pt x="1253067" y="68789"/>
                  </a:cubicBezTo>
                  <a:cubicBezTo>
                    <a:pt x="1263170" y="55799"/>
                    <a:pt x="1271107" y="41174"/>
                    <a:pt x="1278467" y="26455"/>
                  </a:cubicBezTo>
                  <a:cubicBezTo>
                    <a:pt x="1282458" y="18473"/>
                    <a:pt x="1293245" y="-5256"/>
                    <a:pt x="1286934" y="1055"/>
                  </a:cubicBezTo>
                  <a:cubicBezTo>
                    <a:pt x="1276470" y="11519"/>
                    <a:pt x="1266594" y="45140"/>
                    <a:pt x="1261534" y="60322"/>
                  </a:cubicBezTo>
                  <a:cubicBezTo>
                    <a:pt x="1254595" y="122770"/>
                    <a:pt x="1239254" y="205105"/>
                    <a:pt x="1270000" y="263522"/>
                  </a:cubicBezTo>
                  <a:cubicBezTo>
                    <a:pt x="1281757" y="285860"/>
                    <a:pt x="1313786" y="289407"/>
                    <a:pt x="1337734" y="297389"/>
                  </a:cubicBezTo>
                  <a:cubicBezTo>
                    <a:pt x="1371601" y="308678"/>
                    <a:pt x="1408723" y="312888"/>
                    <a:pt x="1439334" y="331255"/>
                  </a:cubicBezTo>
                  <a:cubicBezTo>
                    <a:pt x="1512517" y="375165"/>
                    <a:pt x="1449933" y="340670"/>
                    <a:pt x="1524000" y="373589"/>
                  </a:cubicBezTo>
                  <a:cubicBezTo>
                    <a:pt x="1535534" y="378715"/>
                    <a:pt x="1545893" y="386531"/>
                    <a:pt x="1557867" y="390522"/>
                  </a:cubicBezTo>
                  <a:cubicBezTo>
                    <a:pt x="1571519" y="395073"/>
                    <a:pt x="1586416" y="394854"/>
                    <a:pt x="1600200" y="398989"/>
                  </a:cubicBezTo>
                  <a:cubicBezTo>
                    <a:pt x="1614757" y="403356"/>
                    <a:pt x="1628251" y="410728"/>
                    <a:pt x="1642534" y="415922"/>
                  </a:cubicBezTo>
                  <a:cubicBezTo>
                    <a:pt x="1659309" y="422022"/>
                    <a:pt x="1676559" y="426755"/>
                    <a:pt x="1693334" y="432855"/>
                  </a:cubicBezTo>
                  <a:cubicBezTo>
                    <a:pt x="1707617" y="438049"/>
                    <a:pt x="1721004" y="445790"/>
                    <a:pt x="1735667" y="449789"/>
                  </a:cubicBezTo>
                  <a:cubicBezTo>
                    <a:pt x="1752229" y="454306"/>
                    <a:pt x="1769534" y="455433"/>
                    <a:pt x="1786467" y="458255"/>
                  </a:cubicBezTo>
                  <a:cubicBezTo>
                    <a:pt x="1800578" y="463900"/>
                    <a:pt x="1814137" y="471190"/>
                    <a:pt x="1828800" y="475189"/>
                  </a:cubicBezTo>
                  <a:cubicBezTo>
                    <a:pt x="1897155" y="493831"/>
                    <a:pt x="1959170" y="479235"/>
                    <a:pt x="2032000" y="475189"/>
                  </a:cubicBezTo>
                  <a:cubicBezTo>
                    <a:pt x="2043289" y="472367"/>
                    <a:pt x="2054721" y="470066"/>
                    <a:pt x="2065867" y="466722"/>
                  </a:cubicBezTo>
                  <a:cubicBezTo>
                    <a:pt x="2082964" y="461593"/>
                    <a:pt x="2116667" y="449789"/>
                    <a:pt x="2116667" y="449789"/>
                  </a:cubicBezTo>
                  <a:cubicBezTo>
                    <a:pt x="2108200" y="444144"/>
                    <a:pt x="2101341" y="434294"/>
                    <a:pt x="2091267" y="432855"/>
                  </a:cubicBezTo>
                  <a:cubicBezTo>
                    <a:pt x="2079748" y="431209"/>
                    <a:pt x="2068034" y="436596"/>
                    <a:pt x="2057400" y="441322"/>
                  </a:cubicBezTo>
                  <a:cubicBezTo>
                    <a:pt x="1996253" y="468499"/>
                    <a:pt x="2031674" y="461331"/>
                    <a:pt x="1981200" y="500589"/>
                  </a:cubicBezTo>
                  <a:cubicBezTo>
                    <a:pt x="1946509" y="527571"/>
                    <a:pt x="1942373" y="525113"/>
                    <a:pt x="1905000" y="534455"/>
                  </a:cubicBezTo>
                  <a:cubicBezTo>
                    <a:pt x="1840933" y="598524"/>
                    <a:pt x="1886761" y="558230"/>
                    <a:pt x="1811867" y="610655"/>
                  </a:cubicBezTo>
                  <a:cubicBezTo>
                    <a:pt x="1781134" y="632168"/>
                    <a:pt x="1778787" y="639994"/>
                    <a:pt x="1744134" y="652989"/>
                  </a:cubicBezTo>
                  <a:cubicBezTo>
                    <a:pt x="1733239" y="657075"/>
                    <a:pt x="1721389" y="658033"/>
                    <a:pt x="1710267" y="661455"/>
                  </a:cubicBezTo>
                  <a:cubicBezTo>
                    <a:pt x="1684677" y="669329"/>
                    <a:pt x="1660477" y="682453"/>
                    <a:pt x="1634067" y="686855"/>
                  </a:cubicBezTo>
                  <a:cubicBezTo>
                    <a:pt x="1518272" y="706155"/>
                    <a:pt x="1566134" y="697056"/>
                    <a:pt x="1490134" y="712255"/>
                  </a:cubicBezTo>
                  <a:cubicBezTo>
                    <a:pt x="1476023" y="717900"/>
                    <a:pt x="1461688" y="723016"/>
                    <a:pt x="1447800" y="729189"/>
                  </a:cubicBezTo>
                  <a:cubicBezTo>
                    <a:pt x="1436267" y="734315"/>
                    <a:pt x="1425752" y="741690"/>
                    <a:pt x="1413934" y="746122"/>
                  </a:cubicBezTo>
                  <a:cubicBezTo>
                    <a:pt x="1403038" y="750208"/>
                    <a:pt x="1391356" y="751767"/>
                    <a:pt x="1380067" y="754589"/>
                  </a:cubicBezTo>
                  <a:cubicBezTo>
                    <a:pt x="1349821" y="774752"/>
                    <a:pt x="1344516" y="777230"/>
                    <a:pt x="1312334" y="805389"/>
                  </a:cubicBezTo>
                  <a:cubicBezTo>
                    <a:pt x="1303323" y="813274"/>
                    <a:pt x="1296025" y="822997"/>
                    <a:pt x="1286934" y="830789"/>
                  </a:cubicBezTo>
                  <a:cubicBezTo>
                    <a:pt x="1276220" y="839972"/>
                    <a:pt x="1262442" y="845642"/>
                    <a:pt x="1253067" y="856189"/>
                  </a:cubicBezTo>
                  <a:cubicBezTo>
                    <a:pt x="1239546" y="871400"/>
                    <a:pt x="1230871" y="890317"/>
                    <a:pt x="1219200" y="906989"/>
                  </a:cubicBezTo>
                  <a:cubicBezTo>
                    <a:pt x="1211108" y="918549"/>
                    <a:pt x="1202267" y="929566"/>
                    <a:pt x="1193800" y="940855"/>
                  </a:cubicBezTo>
                  <a:cubicBezTo>
                    <a:pt x="1185674" y="973362"/>
                    <a:pt x="1186849" y="979071"/>
                    <a:pt x="1168400" y="1008589"/>
                  </a:cubicBezTo>
                  <a:cubicBezTo>
                    <a:pt x="1140094" y="1053878"/>
                    <a:pt x="1145136" y="1028648"/>
                    <a:pt x="1126067" y="1076322"/>
                  </a:cubicBezTo>
                  <a:cubicBezTo>
                    <a:pt x="1119438" y="1092895"/>
                    <a:pt x="1109134" y="1127122"/>
                    <a:pt x="1109134" y="1127122"/>
                  </a:cubicBezTo>
                  <a:cubicBezTo>
                    <a:pt x="1098730" y="1262366"/>
                    <a:pt x="1095549" y="1241828"/>
                    <a:pt x="1109134" y="1398055"/>
                  </a:cubicBezTo>
                  <a:cubicBezTo>
                    <a:pt x="1110142" y="1409648"/>
                    <a:pt x="1114983" y="1420584"/>
                    <a:pt x="1117600" y="1431922"/>
                  </a:cubicBezTo>
                  <a:cubicBezTo>
                    <a:pt x="1123451" y="1457275"/>
                    <a:pt x="1128683" y="1482769"/>
                    <a:pt x="1134534" y="1508122"/>
                  </a:cubicBezTo>
                  <a:cubicBezTo>
                    <a:pt x="1137151" y="1519460"/>
                    <a:pt x="1137796" y="1531581"/>
                    <a:pt x="1143000" y="1541989"/>
                  </a:cubicBezTo>
                  <a:cubicBezTo>
                    <a:pt x="1146570" y="1549129"/>
                    <a:pt x="1154289" y="1553278"/>
                    <a:pt x="1159934" y="1558922"/>
                  </a:cubicBezTo>
                  <a:cubicBezTo>
                    <a:pt x="1165578" y="1578678"/>
                    <a:pt x="1170963" y="1598509"/>
                    <a:pt x="1176867" y="1618189"/>
                  </a:cubicBezTo>
                  <a:cubicBezTo>
                    <a:pt x="1179431" y="1626737"/>
                    <a:pt x="1181343" y="1635607"/>
                    <a:pt x="1185334" y="1643589"/>
                  </a:cubicBezTo>
                  <a:cubicBezTo>
                    <a:pt x="1192693" y="1658308"/>
                    <a:pt x="1202267" y="1671811"/>
                    <a:pt x="1210734" y="1685922"/>
                  </a:cubicBezTo>
                  <a:cubicBezTo>
                    <a:pt x="1213556" y="1700033"/>
                    <a:pt x="1215065" y="1714471"/>
                    <a:pt x="1219200" y="1728255"/>
                  </a:cubicBezTo>
                  <a:cubicBezTo>
                    <a:pt x="1233778" y="1776848"/>
                    <a:pt x="1259887" y="1810177"/>
                    <a:pt x="1286934" y="1855255"/>
                  </a:cubicBezTo>
                  <a:cubicBezTo>
                    <a:pt x="1295401" y="1869366"/>
                    <a:pt x="1303612" y="1883634"/>
                    <a:pt x="1312334" y="1897589"/>
                  </a:cubicBezTo>
                  <a:cubicBezTo>
                    <a:pt x="1317727" y="1906218"/>
                    <a:pt x="1320166" y="1918438"/>
                    <a:pt x="1329267" y="1922989"/>
                  </a:cubicBezTo>
                  <a:cubicBezTo>
                    <a:pt x="1340556" y="1928633"/>
                    <a:pt x="1351533" y="1934950"/>
                    <a:pt x="1363134" y="1939922"/>
                  </a:cubicBezTo>
                  <a:cubicBezTo>
                    <a:pt x="1371337" y="1943438"/>
                    <a:pt x="1380067" y="1945567"/>
                    <a:pt x="1388534" y="1948389"/>
                  </a:cubicBezTo>
                  <a:cubicBezTo>
                    <a:pt x="1402645" y="1962500"/>
                    <a:pt x="1415952" y="1977464"/>
                    <a:pt x="1430867" y="1990722"/>
                  </a:cubicBezTo>
                  <a:cubicBezTo>
                    <a:pt x="1457565" y="2014454"/>
                    <a:pt x="1476346" y="2022322"/>
                    <a:pt x="1507067" y="2041522"/>
                  </a:cubicBezTo>
                  <a:cubicBezTo>
                    <a:pt x="1554934" y="2071439"/>
                    <a:pt x="1508524" y="2046483"/>
                    <a:pt x="1566334" y="2075389"/>
                  </a:cubicBezTo>
                  <a:cubicBezTo>
                    <a:pt x="1615007" y="2140286"/>
                    <a:pt x="1567613" y="2084921"/>
                    <a:pt x="1617134" y="2126189"/>
                  </a:cubicBezTo>
                  <a:cubicBezTo>
                    <a:pt x="1626332" y="2133854"/>
                    <a:pt x="1631824" y="2146234"/>
                    <a:pt x="1642534" y="2151589"/>
                  </a:cubicBezTo>
                  <a:cubicBezTo>
                    <a:pt x="1650107" y="2155375"/>
                    <a:pt x="1659467" y="2151589"/>
                    <a:pt x="1667934" y="2151589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53DA8F6-EDFB-4BF7-9BB2-8E47C77E4F60}"/>
              </a:ext>
            </a:extLst>
          </p:cNvPr>
          <p:cNvGrpSpPr/>
          <p:nvPr/>
        </p:nvGrpSpPr>
        <p:grpSpPr>
          <a:xfrm rot="21153444">
            <a:off x="5339893" y="4482723"/>
            <a:ext cx="1692568" cy="2128032"/>
            <a:chOff x="1389499" y="4607699"/>
            <a:chExt cx="2233174" cy="1767821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8317AC4-A068-4D8E-8807-7E2C15CE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499" y="4607699"/>
              <a:ext cx="2233174" cy="1270478"/>
            </a:xfrm>
            <a:prstGeom prst="rect">
              <a:avLst/>
            </a:prstGeom>
          </p:spPr>
        </p:pic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1D25F8D-239A-420C-8250-A294B50CE662}"/>
                </a:ext>
              </a:extLst>
            </p:cNvPr>
            <p:cNvSpPr/>
            <p:nvPr/>
          </p:nvSpPr>
          <p:spPr>
            <a:xfrm>
              <a:off x="2040467" y="5793034"/>
              <a:ext cx="549515" cy="582486"/>
            </a:xfrm>
            <a:custGeom>
              <a:avLst/>
              <a:gdLst>
                <a:gd name="connsiteX0" fmla="*/ 0 w 2116667"/>
                <a:gd name="connsiteY0" fmla="*/ 2160055 h 2160055"/>
                <a:gd name="connsiteX1" fmla="*/ 42334 w 2116667"/>
                <a:gd name="connsiteY1" fmla="*/ 2126189 h 2160055"/>
                <a:gd name="connsiteX2" fmla="*/ 118534 w 2116667"/>
                <a:gd name="connsiteY2" fmla="*/ 2058455 h 2160055"/>
                <a:gd name="connsiteX3" fmla="*/ 152400 w 2116667"/>
                <a:gd name="connsiteY3" fmla="*/ 2041522 h 2160055"/>
                <a:gd name="connsiteX4" fmla="*/ 169334 w 2116667"/>
                <a:gd name="connsiteY4" fmla="*/ 2016122 h 2160055"/>
                <a:gd name="connsiteX5" fmla="*/ 262467 w 2116667"/>
                <a:gd name="connsiteY5" fmla="*/ 1965322 h 2160055"/>
                <a:gd name="connsiteX6" fmla="*/ 287867 w 2116667"/>
                <a:gd name="connsiteY6" fmla="*/ 1939922 h 2160055"/>
                <a:gd name="connsiteX7" fmla="*/ 313267 w 2116667"/>
                <a:gd name="connsiteY7" fmla="*/ 1922989 h 2160055"/>
                <a:gd name="connsiteX8" fmla="*/ 347134 w 2116667"/>
                <a:gd name="connsiteY8" fmla="*/ 1880655 h 2160055"/>
                <a:gd name="connsiteX9" fmla="*/ 406400 w 2116667"/>
                <a:gd name="connsiteY9" fmla="*/ 1804455 h 2160055"/>
                <a:gd name="connsiteX10" fmla="*/ 448734 w 2116667"/>
                <a:gd name="connsiteY10" fmla="*/ 1694389 h 2160055"/>
                <a:gd name="connsiteX11" fmla="*/ 465667 w 2116667"/>
                <a:gd name="connsiteY11" fmla="*/ 1635122 h 2160055"/>
                <a:gd name="connsiteX12" fmla="*/ 482600 w 2116667"/>
                <a:gd name="connsiteY12" fmla="*/ 1592789 h 2160055"/>
                <a:gd name="connsiteX13" fmla="*/ 508000 w 2116667"/>
                <a:gd name="connsiteY13" fmla="*/ 1465789 h 2160055"/>
                <a:gd name="connsiteX14" fmla="*/ 516467 w 2116667"/>
                <a:gd name="connsiteY14" fmla="*/ 1423455 h 2160055"/>
                <a:gd name="connsiteX15" fmla="*/ 524934 w 2116667"/>
                <a:gd name="connsiteY15" fmla="*/ 1364189 h 2160055"/>
                <a:gd name="connsiteX16" fmla="*/ 541867 w 2116667"/>
                <a:gd name="connsiteY16" fmla="*/ 1262589 h 2160055"/>
                <a:gd name="connsiteX17" fmla="*/ 533400 w 2116667"/>
                <a:gd name="connsiteY17" fmla="*/ 1059389 h 2160055"/>
                <a:gd name="connsiteX18" fmla="*/ 524934 w 2116667"/>
                <a:gd name="connsiteY18" fmla="*/ 796922 h 2160055"/>
                <a:gd name="connsiteX19" fmla="*/ 499534 w 2116667"/>
                <a:gd name="connsiteY19" fmla="*/ 720722 h 2160055"/>
                <a:gd name="connsiteX20" fmla="*/ 474134 w 2116667"/>
                <a:gd name="connsiteY20" fmla="*/ 627589 h 2160055"/>
                <a:gd name="connsiteX21" fmla="*/ 440267 w 2116667"/>
                <a:gd name="connsiteY21" fmla="*/ 559855 h 2160055"/>
                <a:gd name="connsiteX22" fmla="*/ 414867 w 2116667"/>
                <a:gd name="connsiteY22" fmla="*/ 483655 h 2160055"/>
                <a:gd name="connsiteX23" fmla="*/ 381000 w 2116667"/>
                <a:gd name="connsiteY23" fmla="*/ 424389 h 2160055"/>
                <a:gd name="connsiteX24" fmla="*/ 338667 w 2116667"/>
                <a:gd name="connsiteY24" fmla="*/ 373589 h 2160055"/>
                <a:gd name="connsiteX25" fmla="*/ 313267 w 2116667"/>
                <a:gd name="connsiteY25" fmla="*/ 339722 h 2160055"/>
                <a:gd name="connsiteX26" fmla="*/ 296334 w 2116667"/>
                <a:gd name="connsiteY26" fmla="*/ 305855 h 2160055"/>
                <a:gd name="connsiteX27" fmla="*/ 270934 w 2116667"/>
                <a:gd name="connsiteY27" fmla="*/ 288922 h 2160055"/>
                <a:gd name="connsiteX28" fmla="*/ 245534 w 2116667"/>
                <a:gd name="connsiteY28" fmla="*/ 263522 h 2160055"/>
                <a:gd name="connsiteX29" fmla="*/ 220134 w 2116667"/>
                <a:gd name="connsiteY29" fmla="*/ 246589 h 2160055"/>
                <a:gd name="connsiteX30" fmla="*/ 186267 w 2116667"/>
                <a:gd name="connsiteY30" fmla="*/ 238122 h 2160055"/>
                <a:gd name="connsiteX31" fmla="*/ 304800 w 2116667"/>
                <a:gd name="connsiteY31" fmla="*/ 255055 h 2160055"/>
                <a:gd name="connsiteX32" fmla="*/ 389467 w 2116667"/>
                <a:gd name="connsiteY32" fmla="*/ 263522 h 2160055"/>
                <a:gd name="connsiteX33" fmla="*/ 499534 w 2116667"/>
                <a:gd name="connsiteY33" fmla="*/ 288922 h 2160055"/>
                <a:gd name="connsiteX34" fmla="*/ 575734 w 2116667"/>
                <a:gd name="connsiteY34" fmla="*/ 305855 h 2160055"/>
                <a:gd name="connsiteX35" fmla="*/ 635000 w 2116667"/>
                <a:gd name="connsiteY35" fmla="*/ 322789 h 2160055"/>
                <a:gd name="connsiteX36" fmla="*/ 711200 w 2116667"/>
                <a:gd name="connsiteY36" fmla="*/ 331255 h 2160055"/>
                <a:gd name="connsiteX37" fmla="*/ 905934 w 2116667"/>
                <a:gd name="connsiteY37" fmla="*/ 322789 h 2160055"/>
                <a:gd name="connsiteX38" fmla="*/ 931334 w 2116667"/>
                <a:gd name="connsiteY38" fmla="*/ 314322 h 2160055"/>
                <a:gd name="connsiteX39" fmla="*/ 973667 w 2116667"/>
                <a:gd name="connsiteY39" fmla="*/ 297389 h 2160055"/>
                <a:gd name="connsiteX40" fmla="*/ 1041400 w 2116667"/>
                <a:gd name="connsiteY40" fmla="*/ 246589 h 2160055"/>
                <a:gd name="connsiteX41" fmla="*/ 1075267 w 2116667"/>
                <a:gd name="connsiteY41" fmla="*/ 221189 h 2160055"/>
                <a:gd name="connsiteX42" fmla="*/ 1134534 w 2116667"/>
                <a:gd name="connsiteY42" fmla="*/ 195789 h 2160055"/>
                <a:gd name="connsiteX43" fmla="*/ 1168400 w 2116667"/>
                <a:gd name="connsiteY43" fmla="*/ 170389 h 2160055"/>
                <a:gd name="connsiteX44" fmla="*/ 1185334 w 2116667"/>
                <a:gd name="connsiteY44" fmla="*/ 144989 h 2160055"/>
                <a:gd name="connsiteX45" fmla="*/ 1202267 w 2116667"/>
                <a:gd name="connsiteY45" fmla="*/ 128055 h 2160055"/>
                <a:gd name="connsiteX46" fmla="*/ 1219200 w 2116667"/>
                <a:gd name="connsiteY46" fmla="*/ 102655 h 2160055"/>
                <a:gd name="connsiteX47" fmla="*/ 1253067 w 2116667"/>
                <a:gd name="connsiteY47" fmla="*/ 68789 h 2160055"/>
                <a:gd name="connsiteX48" fmla="*/ 1278467 w 2116667"/>
                <a:gd name="connsiteY48" fmla="*/ 26455 h 2160055"/>
                <a:gd name="connsiteX49" fmla="*/ 1286934 w 2116667"/>
                <a:gd name="connsiteY49" fmla="*/ 1055 h 2160055"/>
                <a:gd name="connsiteX50" fmla="*/ 1261534 w 2116667"/>
                <a:gd name="connsiteY50" fmla="*/ 60322 h 2160055"/>
                <a:gd name="connsiteX51" fmla="*/ 1270000 w 2116667"/>
                <a:gd name="connsiteY51" fmla="*/ 263522 h 2160055"/>
                <a:gd name="connsiteX52" fmla="*/ 1337734 w 2116667"/>
                <a:gd name="connsiteY52" fmla="*/ 297389 h 2160055"/>
                <a:gd name="connsiteX53" fmla="*/ 1439334 w 2116667"/>
                <a:gd name="connsiteY53" fmla="*/ 331255 h 2160055"/>
                <a:gd name="connsiteX54" fmla="*/ 1524000 w 2116667"/>
                <a:gd name="connsiteY54" fmla="*/ 373589 h 2160055"/>
                <a:gd name="connsiteX55" fmla="*/ 1557867 w 2116667"/>
                <a:gd name="connsiteY55" fmla="*/ 390522 h 2160055"/>
                <a:gd name="connsiteX56" fmla="*/ 1600200 w 2116667"/>
                <a:gd name="connsiteY56" fmla="*/ 398989 h 2160055"/>
                <a:gd name="connsiteX57" fmla="*/ 1642534 w 2116667"/>
                <a:gd name="connsiteY57" fmla="*/ 415922 h 2160055"/>
                <a:gd name="connsiteX58" fmla="*/ 1693334 w 2116667"/>
                <a:gd name="connsiteY58" fmla="*/ 432855 h 2160055"/>
                <a:gd name="connsiteX59" fmla="*/ 1735667 w 2116667"/>
                <a:gd name="connsiteY59" fmla="*/ 449789 h 2160055"/>
                <a:gd name="connsiteX60" fmla="*/ 1786467 w 2116667"/>
                <a:gd name="connsiteY60" fmla="*/ 458255 h 2160055"/>
                <a:gd name="connsiteX61" fmla="*/ 1828800 w 2116667"/>
                <a:gd name="connsiteY61" fmla="*/ 475189 h 2160055"/>
                <a:gd name="connsiteX62" fmla="*/ 2032000 w 2116667"/>
                <a:gd name="connsiteY62" fmla="*/ 475189 h 2160055"/>
                <a:gd name="connsiteX63" fmla="*/ 2065867 w 2116667"/>
                <a:gd name="connsiteY63" fmla="*/ 466722 h 2160055"/>
                <a:gd name="connsiteX64" fmla="*/ 2116667 w 2116667"/>
                <a:gd name="connsiteY64" fmla="*/ 449789 h 2160055"/>
                <a:gd name="connsiteX65" fmla="*/ 2091267 w 2116667"/>
                <a:gd name="connsiteY65" fmla="*/ 432855 h 2160055"/>
                <a:gd name="connsiteX66" fmla="*/ 2057400 w 2116667"/>
                <a:gd name="connsiteY66" fmla="*/ 441322 h 2160055"/>
                <a:gd name="connsiteX67" fmla="*/ 1981200 w 2116667"/>
                <a:gd name="connsiteY67" fmla="*/ 500589 h 2160055"/>
                <a:gd name="connsiteX68" fmla="*/ 1905000 w 2116667"/>
                <a:gd name="connsiteY68" fmla="*/ 534455 h 2160055"/>
                <a:gd name="connsiteX69" fmla="*/ 1811867 w 2116667"/>
                <a:gd name="connsiteY69" fmla="*/ 610655 h 2160055"/>
                <a:gd name="connsiteX70" fmla="*/ 1744134 w 2116667"/>
                <a:gd name="connsiteY70" fmla="*/ 652989 h 2160055"/>
                <a:gd name="connsiteX71" fmla="*/ 1710267 w 2116667"/>
                <a:gd name="connsiteY71" fmla="*/ 661455 h 2160055"/>
                <a:gd name="connsiteX72" fmla="*/ 1634067 w 2116667"/>
                <a:gd name="connsiteY72" fmla="*/ 686855 h 2160055"/>
                <a:gd name="connsiteX73" fmla="*/ 1490134 w 2116667"/>
                <a:gd name="connsiteY73" fmla="*/ 712255 h 2160055"/>
                <a:gd name="connsiteX74" fmla="*/ 1447800 w 2116667"/>
                <a:gd name="connsiteY74" fmla="*/ 729189 h 2160055"/>
                <a:gd name="connsiteX75" fmla="*/ 1413934 w 2116667"/>
                <a:gd name="connsiteY75" fmla="*/ 746122 h 2160055"/>
                <a:gd name="connsiteX76" fmla="*/ 1380067 w 2116667"/>
                <a:gd name="connsiteY76" fmla="*/ 754589 h 2160055"/>
                <a:gd name="connsiteX77" fmla="*/ 1312334 w 2116667"/>
                <a:gd name="connsiteY77" fmla="*/ 805389 h 2160055"/>
                <a:gd name="connsiteX78" fmla="*/ 1286934 w 2116667"/>
                <a:gd name="connsiteY78" fmla="*/ 830789 h 2160055"/>
                <a:gd name="connsiteX79" fmla="*/ 1253067 w 2116667"/>
                <a:gd name="connsiteY79" fmla="*/ 856189 h 2160055"/>
                <a:gd name="connsiteX80" fmla="*/ 1219200 w 2116667"/>
                <a:gd name="connsiteY80" fmla="*/ 906989 h 2160055"/>
                <a:gd name="connsiteX81" fmla="*/ 1193800 w 2116667"/>
                <a:gd name="connsiteY81" fmla="*/ 940855 h 2160055"/>
                <a:gd name="connsiteX82" fmla="*/ 1168400 w 2116667"/>
                <a:gd name="connsiteY82" fmla="*/ 1008589 h 2160055"/>
                <a:gd name="connsiteX83" fmla="*/ 1126067 w 2116667"/>
                <a:gd name="connsiteY83" fmla="*/ 1076322 h 2160055"/>
                <a:gd name="connsiteX84" fmla="*/ 1109134 w 2116667"/>
                <a:gd name="connsiteY84" fmla="*/ 1127122 h 2160055"/>
                <a:gd name="connsiteX85" fmla="*/ 1109134 w 2116667"/>
                <a:gd name="connsiteY85" fmla="*/ 1398055 h 2160055"/>
                <a:gd name="connsiteX86" fmla="*/ 1117600 w 2116667"/>
                <a:gd name="connsiteY86" fmla="*/ 1431922 h 2160055"/>
                <a:gd name="connsiteX87" fmla="*/ 1134534 w 2116667"/>
                <a:gd name="connsiteY87" fmla="*/ 1508122 h 2160055"/>
                <a:gd name="connsiteX88" fmla="*/ 1143000 w 2116667"/>
                <a:gd name="connsiteY88" fmla="*/ 1541989 h 2160055"/>
                <a:gd name="connsiteX89" fmla="*/ 1159934 w 2116667"/>
                <a:gd name="connsiteY89" fmla="*/ 1558922 h 2160055"/>
                <a:gd name="connsiteX90" fmla="*/ 1176867 w 2116667"/>
                <a:gd name="connsiteY90" fmla="*/ 1618189 h 2160055"/>
                <a:gd name="connsiteX91" fmla="*/ 1185334 w 2116667"/>
                <a:gd name="connsiteY91" fmla="*/ 1643589 h 2160055"/>
                <a:gd name="connsiteX92" fmla="*/ 1210734 w 2116667"/>
                <a:gd name="connsiteY92" fmla="*/ 1685922 h 2160055"/>
                <a:gd name="connsiteX93" fmla="*/ 1219200 w 2116667"/>
                <a:gd name="connsiteY93" fmla="*/ 1728255 h 2160055"/>
                <a:gd name="connsiteX94" fmla="*/ 1286934 w 2116667"/>
                <a:gd name="connsiteY94" fmla="*/ 1855255 h 2160055"/>
                <a:gd name="connsiteX95" fmla="*/ 1312334 w 2116667"/>
                <a:gd name="connsiteY95" fmla="*/ 1897589 h 2160055"/>
                <a:gd name="connsiteX96" fmla="*/ 1329267 w 2116667"/>
                <a:gd name="connsiteY96" fmla="*/ 1922989 h 2160055"/>
                <a:gd name="connsiteX97" fmla="*/ 1363134 w 2116667"/>
                <a:gd name="connsiteY97" fmla="*/ 1939922 h 2160055"/>
                <a:gd name="connsiteX98" fmla="*/ 1388534 w 2116667"/>
                <a:gd name="connsiteY98" fmla="*/ 1948389 h 2160055"/>
                <a:gd name="connsiteX99" fmla="*/ 1430867 w 2116667"/>
                <a:gd name="connsiteY99" fmla="*/ 1990722 h 2160055"/>
                <a:gd name="connsiteX100" fmla="*/ 1507067 w 2116667"/>
                <a:gd name="connsiteY100" fmla="*/ 2041522 h 2160055"/>
                <a:gd name="connsiteX101" fmla="*/ 1566334 w 2116667"/>
                <a:gd name="connsiteY101" fmla="*/ 2075389 h 2160055"/>
                <a:gd name="connsiteX102" fmla="*/ 1617134 w 2116667"/>
                <a:gd name="connsiteY102" fmla="*/ 2126189 h 2160055"/>
                <a:gd name="connsiteX103" fmla="*/ 1642534 w 2116667"/>
                <a:gd name="connsiteY103" fmla="*/ 2151589 h 2160055"/>
                <a:gd name="connsiteX104" fmla="*/ 1667934 w 2116667"/>
                <a:gd name="connsiteY104" fmla="*/ 2151589 h 216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116667" h="2160055">
                  <a:moveTo>
                    <a:pt x="0" y="2160055"/>
                  </a:moveTo>
                  <a:cubicBezTo>
                    <a:pt x="14111" y="2148766"/>
                    <a:pt x="28902" y="2138278"/>
                    <a:pt x="42334" y="2126189"/>
                  </a:cubicBezTo>
                  <a:cubicBezTo>
                    <a:pt x="81641" y="2090813"/>
                    <a:pt x="77898" y="2083853"/>
                    <a:pt x="118534" y="2058455"/>
                  </a:cubicBezTo>
                  <a:cubicBezTo>
                    <a:pt x="129237" y="2051766"/>
                    <a:pt x="141111" y="2047166"/>
                    <a:pt x="152400" y="2041522"/>
                  </a:cubicBezTo>
                  <a:cubicBezTo>
                    <a:pt x="158045" y="2033055"/>
                    <a:pt x="161608" y="2022744"/>
                    <a:pt x="169334" y="2016122"/>
                  </a:cubicBezTo>
                  <a:cubicBezTo>
                    <a:pt x="198669" y="1990978"/>
                    <a:pt x="230578" y="1986581"/>
                    <a:pt x="262467" y="1965322"/>
                  </a:cubicBezTo>
                  <a:cubicBezTo>
                    <a:pt x="272430" y="1958680"/>
                    <a:pt x="278669" y="1947587"/>
                    <a:pt x="287867" y="1939922"/>
                  </a:cubicBezTo>
                  <a:cubicBezTo>
                    <a:pt x="295684" y="1933408"/>
                    <a:pt x="306072" y="1930184"/>
                    <a:pt x="313267" y="1922989"/>
                  </a:cubicBezTo>
                  <a:cubicBezTo>
                    <a:pt x="326045" y="1910211"/>
                    <a:pt x="335128" y="1894162"/>
                    <a:pt x="347134" y="1880655"/>
                  </a:cubicBezTo>
                  <a:cubicBezTo>
                    <a:pt x="386716" y="1836126"/>
                    <a:pt x="378890" y="1859476"/>
                    <a:pt x="406400" y="1804455"/>
                  </a:cubicBezTo>
                  <a:cubicBezTo>
                    <a:pt x="424466" y="1768323"/>
                    <a:pt x="436933" y="1732743"/>
                    <a:pt x="448734" y="1694389"/>
                  </a:cubicBezTo>
                  <a:cubicBezTo>
                    <a:pt x="454776" y="1674751"/>
                    <a:pt x="459170" y="1654614"/>
                    <a:pt x="465667" y="1635122"/>
                  </a:cubicBezTo>
                  <a:cubicBezTo>
                    <a:pt x="470473" y="1620704"/>
                    <a:pt x="478914" y="1607533"/>
                    <a:pt x="482600" y="1592789"/>
                  </a:cubicBezTo>
                  <a:cubicBezTo>
                    <a:pt x="493071" y="1550906"/>
                    <a:pt x="499533" y="1508122"/>
                    <a:pt x="508000" y="1465789"/>
                  </a:cubicBezTo>
                  <a:cubicBezTo>
                    <a:pt x="510822" y="1451678"/>
                    <a:pt x="514432" y="1437701"/>
                    <a:pt x="516467" y="1423455"/>
                  </a:cubicBezTo>
                  <a:cubicBezTo>
                    <a:pt x="519289" y="1403700"/>
                    <a:pt x="521822" y="1383901"/>
                    <a:pt x="524934" y="1364189"/>
                  </a:cubicBezTo>
                  <a:cubicBezTo>
                    <a:pt x="530289" y="1330275"/>
                    <a:pt x="541867" y="1262589"/>
                    <a:pt x="541867" y="1262589"/>
                  </a:cubicBezTo>
                  <a:cubicBezTo>
                    <a:pt x="539045" y="1194856"/>
                    <a:pt x="535863" y="1127136"/>
                    <a:pt x="533400" y="1059389"/>
                  </a:cubicBezTo>
                  <a:cubicBezTo>
                    <a:pt x="530219" y="971912"/>
                    <a:pt x="529789" y="884322"/>
                    <a:pt x="524934" y="796922"/>
                  </a:cubicBezTo>
                  <a:cubicBezTo>
                    <a:pt x="521699" y="738694"/>
                    <a:pt x="516142" y="770547"/>
                    <a:pt x="499534" y="720722"/>
                  </a:cubicBezTo>
                  <a:cubicBezTo>
                    <a:pt x="497844" y="715652"/>
                    <a:pt x="483283" y="647717"/>
                    <a:pt x="474134" y="627589"/>
                  </a:cubicBezTo>
                  <a:cubicBezTo>
                    <a:pt x="463689" y="604609"/>
                    <a:pt x="446390" y="584344"/>
                    <a:pt x="440267" y="559855"/>
                  </a:cubicBezTo>
                  <a:cubicBezTo>
                    <a:pt x="432183" y="527521"/>
                    <a:pt x="430806" y="515533"/>
                    <a:pt x="414867" y="483655"/>
                  </a:cubicBezTo>
                  <a:cubicBezTo>
                    <a:pt x="404691" y="463304"/>
                    <a:pt x="391896" y="444364"/>
                    <a:pt x="381000" y="424389"/>
                  </a:cubicBezTo>
                  <a:cubicBezTo>
                    <a:pt x="356446" y="379374"/>
                    <a:pt x="377044" y="399173"/>
                    <a:pt x="338667" y="373589"/>
                  </a:cubicBezTo>
                  <a:cubicBezTo>
                    <a:pt x="330200" y="362300"/>
                    <a:pt x="320746" y="351688"/>
                    <a:pt x="313267" y="339722"/>
                  </a:cubicBezTo>
                  <a:cubicBezTo>
                    <a:pt x="306578" y="329019"/>
                    <a:pt x="304414" y="315551"/>
                    <a:pt x="296334" y="305855"/>
                  </a:cubicBezTo>
                  <a:cubicBezTo>
                    <a:pt x="289820" y="298038"/>
                    <a:pt x="278751" y="295436"/>
                    <a:pt x="270934" y="288922"/>
                  </a:cubicBezTo>
                  <a:cubicBezTo>
                    <a:pt x="261736" y="281257"/>
                    <a:pt x="254732" y="271187"/>
                    <a:pt x="245534" y="263522"/>
                  </a:cubicBezTo>
                  <a:cubicBezTo>
                    <a:pt x="237717" y="257008"/>
                    <a:pt x="229487" y="250597"/>
                    <a:pt x="220134" y="246589"/>
                  </a:cubicBezTo>
                  <a:cubicBezTo>
                    <a:pt x="209438" y="242005"/>
                    <a:pt x="174688" y="236964"/>
                    <a:pt x="186267" y="238122"/>
                  </a:cubicBezTo>
                  <a:cubicBezTo>
                    <a:pt x="225981" y="242093"/>
                    <a:pt x="265196" y="250105"/>
                    <a:pt x="304800" y="255055"/>
                  </a:cubicBezTo>
                  <a:cubicBezTo>
                    <a:pt x="332944" y="258573"/>
                    <a:pt x="361245" y="260700"/>
                    <a:pt x="389467" y="263522"/>
                  </a:cubicBezTo>
                  <a:cubicBezTo>
                    <a:pt x="480263" y="293787"/>
                    <a:pt x="399047" y="270081"/>
                    <a:pt x="499534" y="288922"/>
                  </a:cubicBezTo>
                  <a:cubicBezTo>
                    <a:pt x="525108" y="293717"/>
                    <a:pt x="550491" y="299544"/>
                    <a:pt x="575734" y="305855"/>
                  </a:cubicBezTo>
                  <a:cubicBezTo>
                    <a:pt x="595666" y="310838"/>
                    <a:pt x="614806" y="319003"/>
                    <a:pt x="635000" y="322789"/>
                  </a:cubicBezTo>
                  <a:cubicBezTo>
                    <a:pt x="660119" y="327499"/>
                    <a:pt x="685800" y="328433"/>
                    <a:pt x="711200" y="331255"/>
                  </a:cubicBezTo>
                  <a:cubicBezTo>
                    <a:pt x="776111" y="328433"/>
                    <a:pt x="841153" y="327772"/>
                    <a:pt x="905934" y="322789"/>
                  </a:cubicBezTo>
                  <a:cubicBezTo>
                    <a:pt x="914832" y="322105"/>
                    <a:pt x="922978" y="317456"/>
                    <a:pt x="931334" y="314322"/>
                  </a:cubicBezTo>
                  <a:cubicBezTo>
                    <a:pt x="945564" y="308986"/>
                    <a:pt x="959556" y="303033"/>
                    <a:pt x="973667" y="297389"/>
                  </a:cubicBezTo>
                  <a:cubicBezTo>
                    <a:pt x="1041411" y="212709"/>
                    <a:pt x="972869" y="280854"/>
                    <a:pt x="1041400" y="246589"/>
                  </a:cubicBezTo>
                  <a:cubicBezTo>
                    <a:pt x="1054021" y="240278"/>
                    <a:pt x="1063301" y="228668"/>
                    <a:pt x="1075267" y="221189"/>
                  </a:cubicBezTo>
                  <a:cubicBezTo>
                    <a:pt x="1099184" y="206241"/>
                    <a:pt x="1109840" y="204020"/>
                    <a:pt x="1134534" y="195789"/>
                  </a:cubicBezTo>
                  <a:cubicBezTo>
                    <a:pt x="1145823" y="187322"/>
                    <a:pt x="1158422" y="180367"/>
                    <a:pt x="1168400" y="170389"/>
                  </a:cubicBezTo>
                  <a:cubicBezTo>
                    <a:pt x="1175595" y="163194"/>
                    <a:pt x="1178977" y="152935"/>
                    <a:pt x="1185334" y="144989"/>
                  </a:cubicBezTo>
                  <a:cubicBezTo>
                    <a:pt x="1190321" y="138756"/>
                    <a:pt x="1197280" y="134288"/>
                    <a:pt x="1202267" y="128055"/>
                  </a:cubicBezTo>
                  <a:cubicBezTo>
                    <a:pt x="1208624" y="120109"/>
                    <a:pt x="1212578" y="110381"/>
                    <a:pt x="1219200" y="102655"/>
                  </a:cubicBezTo>
                  <a:cubicBezTo>
                    <a:pt x="1229590" y="90534"/>
                    <a:pt x="1243266" y="81391"/>
                    <a:pt x="1253067" y="68789"/>
                  </a:cubicBezTo>
                  <a:cubicBezTo>
                    <a:pt x="1263170" y="55799"/>
                    <a:pt x="1271107" y="41174"/>
                    <a:pt x="1278467" y="26455"/>
                  </a:cubicBezTo>
                  <a:cubicBezTo>
                    <a:pt x="1282458" y="18473"/>
                    <a:pt x="1293245" y="-5256"/>
                    <a:pt x="1286934" y="1055"/>
                  </a:cubicBezTo>
                  <a:cubicBezTo>
                    <a:pt x="1276470" y="11519"/>
                    <a:pt x="1266594" y="45140"/>
                    <a:pt x="1261534" y="60322"/>
                  </a:cubicBezTo>
                  <a:cubicBezTo>
                    <a:pt x="1254595" y="122770"/>
                    <a:pt x="1239254" y="205105"/>
                    <a:pt x="1270000" y="263522"/>
                  </a:cubicBezTo>
                  <a:cubicBezTo>
                    <a:pt x="1281757" y="285860"/>
                    <a:pt x="1313786" y="289407"/>
                    <a:pt x="1337734" y="297389"/>
                  </a:cubicBezTo>
                  <a:cubicBezTo>
                    <a:pt x="1371601" y="308678"/>
                    <a:pt x="1408723" y="312888"/>
                    <a:pt x="1439334" y="331255"/>
                  </a:cubicBezTo>
                  <a:cubicBezTo>
                    <a:pt x="1512517" y="375165"/>
                    <a:pt x="1449933" y="340670"/>
                    <a:pt x="1524000" y="373589"/>
                  </a:cubicBezTo>
                  <a:cubicBezTo>
                    <a:pt x="1535534" y="378715"/>
                    <a:pt x="1545893" y="386531"/>
                    <a:pt x="1557867" y="390522"/>
                  </a:cubicBezTo>
                  <a:cubicBezTo>
                    <a:pt x="1571519" y="395073"/>
                    <a:pt x="1586416" y="394854"/>
                    <a:pt x="1600200" y="398989"/>
                  </a:cubicBezTo>
                  <a:cubicBezTo>
                    <a:pt x="1614757" y="403356"/>
                    <a:pt x="1628251" y="410728"/>
                    <a:pt x="1642534" y="415922"/>
                  </a:cubicBezTo>
                  <a:cubicBezTo>
                    <a:pt x="1659309" y="422022"/>
                    <a:pt x="1676559" y="426755"/>
                    <a:pt x="1693334" y="432855"/>
                  </a:cubicBezTo>
                  <a:cubicBezTo>
                    <a:pt x="1707617" y="438049"/>
                    <a:pt x="1721004" y="445790"/>
                    <a:pt x="1735667" y="449789"/>
                  </a:cubicBezTo>
                  <a:cubicBezTo>
                    <a:pt x="1752229" y="454306"/>
                    <a:pt x="1769534" y="455433"/>
                    <a:pt x="1786467" y="458255"/>
                  </a:cubicBezTo>
                  <a:cubicBezTo>
                    <a:pt x="1800578" y="463900"/>
                    <a:pt x="1814137" y="471190"/>
                    <a:pt x="1828800" y="475189"/>
                  </a:cubicBezTo>
                  <a:cubicBezTo>
                    <a:pt x="1897155" y="493831"/>
                    <a:pt x="1959170" y="479235"/>
                    <a:pt x="2032000" y="475189"/>
                  </a:cubicBezTo>
                  <a:cubicBezTo>
                    <a:pt x="2043289" y="472367"/>
                    <a:pt x="2054721" y="470066"/>
                    <a:pt x="2065867" y="466722"/>
                  </a:cubicBezTo>
                  <a:cubicBezTo>
                    <a:pt x="2082964" y="461593"/>
                    <a:pt x="2116667" y="449789"/>
                    <a:pt x="2116667" y="449789"/>
                  </a:cubicBezTo>
                  <a:cubicBezTo>
                    <a:pt x="2108200" y="444144"/>
                    <a:pt x="2101341" y="434294"/>
                    <a:pt x="2091267" y="432855"/>
                  </a:cubicBezTo>
                  <a:cubicBezTo>
                    <a:pt x="2079748" y="431209"/>
                    <a:pt x="2068034" y="436596"/>
                    <a:pt x="2057400" y="441322"/>
                  </a:cubicBezTo>
                  <a:cubicBezTo>
                    <a:pt x="1996253" y="468499"/>
                    <a:pt x="2031674" y="461331"/>
                    <a:pt x="1981200" y="500589"/>
                  </a:cubicBezTo>
                  <a:cubicBezTo>
                    <a:pt x="1946509" y="527571"/>
                    <a:pt x="1942373" y="525113"/>
                    <a:pt x="1905000" y="534455"/>
                  </a:cubicBezTo>
                  <a:cubicBezTo>
                    <a:pt x="1840933" y="598524"/>
                    <a:pt x="1886761" y="558230"/>
                    <a:pt x="1811867" y="610655"/>
                  </a:cubicBezTo>
                  <a:cubicBezTo>
                    <a:pt x="1781134" y="632168"/>
                    <a:pt x="1778787" y="639994"/>
                    <a:pt x="1744134" y="652989"/>
                  </a:cubicBezTo>
                  <a:cubicBezTo>
                    <a:pt x="1733239" y="657075"/>
                    <a:pt x="1721389" y="658033"/>
                    <a:pt x="1710267" y="661455"/>
                  </a:cubicBezTo>
                  <a:cubicBezTo>
                    <a:pt x="1684677" y="669329"/>
                    <a:pt x="1660477" y="682453"/>
                    <a:pt x="1634067" y="686855"/>
                  </a:cubicBezTo>
                  <a:cubicBezTo>
                    <a:pt x="1518272" y="706155"/>
                    <a:pt x="1566134" y="697056"/>
                    <a:pt x="1490134" y="712255"/>
                  </a:cubicBezTo>
                  <a:cubicBezTo>
                    <a:pt x="1476023" y="717900"/>
                    <a:pt x="1461688" y="723016"/>
                    <a:pt x="1447800" y="729189"/>
                  </a:cubicBezTo>
                  <a:cubicBezTo>
                    <a:pt x="1436267" y="734315"/>
                    <a:pt x="1425752" y="741690"/>
                    <a:pt x="1413934" y="746122"/>
                  </a:cubicBezTo>
                  <a:cubicBezTo>
                    <a:pt x="1403038" y="750208"/>
                    <a:pt x="1391356" y="751767"/>
                    <a:pt x="1380067" y="754589"/>
                  </a:cubicBezTo>
                  <a:cubicBezTo>
                    <a:pt x="1349821" y="774752"/>
                    <a:pt x="1344516" y="777230"/>
                    <a:pt x="1312334" y="805389"/>
                  </a:cubicBezTo>
                  <a:cubicBezTo>
                    <a:pt x="1303323" y="813274"/>
                    <a:pt x="1296025" y="822997"/>
                    <a:pt x="1286934" y="830789"/>
                  </a:cubicBezTo>
                  <a:cubicBezTo>
                    <a:pt x="1276220" y="839972"/>
                    <a:pt x="1262442" y="845642"/>
                    <a:pt x="1253067" y="856189"/>
                  </a:cubicBezTo>
                  <a:cubicBezTo>
                    <a:pt x="1239546" y="871400"/>
                    <a:pt x="1230871" y="890317"/>
                    <a:pt x="1219200" y="906989"/>
                  </a:cubicBezTo>
                  <a:cubicBezTo>
                    <a:pt x="1211108" y="918549"/>
                    <a:pt x="1202267" y="929566"/>
                    <a:pt x="1193800" y="940855"/>
                  </a:cubicBezTo>
                  <a:cubicBezTo>
                    <a:pt x="1185674" y="973362"/>
                    <a:pt x="1186849" y="979071"/>
                    <a:pt x="1168400" y="1008589"/>
                  </a:cubicBezTo>
                  <a:cubicBezTo>
                    <a:pt x="1140094" y="1053878"/>
                    <a:pt x="1145136" y="1028648"/>
                    <a:pt x="1126067" y="1076322"/>
                  </a:cubicBezTo>
                  <a:cubicBezTo>
                    <a:pt x="1119438" y="1092895"/>
                    <a:pt x="1109134" y="1127122"/>
                    <a:pt x="1109134" y="1127122"/>
                  </a:cubicBezTo>
                  <a:cubicBezTo>
                    <a:pt x="1098730" y="1262366"/>
                    <a:pt x="1095549" y="1241828"/>
                    <a:pt x="1109134" y="1398055"/>
                  </a:cubicBezTo>
                  <a:cubicBezTo>
                    <a:pt x="1110142" y="1409648"/>
                    <a:pt x="1114983" y="1420584"/>
                    <a:pt x="1117600" y="1431922"/>
                  </a:cubicBezTo>
                  <a:cubicBezTo>
                    <a:pt x="1123451" y="1457275"/>
                    <a:pt x="1128683" y="1482769"/>
                    <a:pt x="1134534" y="1508122"/>
                  </a:cubicBezTo>
                  <a:cubicBezTo>
                    <a:pt x="1137151" y="1519460"/>
                    <a:pt x="1137796" y="1531581"/>
                    <a:pt x="1143000" y="1541989"/>
                  </a:cubicBezTo>
                  <a:cubicBezTo>
                    <a:pt x="1146570" y="1549129"/>
                    <a:pt x="1154289" y="1553278"/>
                    <a:pt x="1159934" y="1558922"/>
                  </a:cubicBezTo>
                  <a:cubicBezTo>
                    <a:pt x="1165578" y="1578678"/>
                    <a:pt x="1170963" y="1598509"/>
                    <a:pt x="1176867" y="1618189"/>
                  </a:cubicBezTo>
                  <a:cubicBezTo>
                    <a:pt x="1179431" y="1626737"/>
                    <a:pt x="1181343" y="1635607"/>
                    <a:pt x="1185334" y="1643589"/>
                  </a:cubicBezTo>
                  <a:cubicBezTo>
                    <a:pt x="1192693" y="1658308"/>
                    <a:pt x="1202267" y="1671811"/>
                    <a:pt x="1210734" y="1685922"/>
                  </a:cubicBezTo>
                  <a:cubicBezTo>
                    <a:pt x="1213556" y="1700033"/>
                    <a:pt x="1215065" y="1714471"/>
                    <a:pt x="1219200" y="1728255"/>
                  </a:cubicBezTo>
                  <a:cubicBezTo>
                    <a:pt x="1233778" y="1776848"/>
                    <a:pt x="1259887" y="1810177"/>
                    <a:pt x="1286934" y="1855255"/>
                  </a:cubicBezTo>
                  <a:cubicBezTo>
                    <a:pt x="1295401" y="1869366"/>
                    <a:pt x="1303612" y="1883634"/>
                    <a:pt x="1312334" y="1897589"/>
                  </a:cubicBezTo>
                  <a:cubicBezTo>
                    <a:pt x="1317727" y="1906218"/>
                    <a:pt x="1320166" y="1918438"/>
                    <a:pt x="1329267" y="1922989"/>
                  </a:cubicBezTo>
                  <a:cubicBezTo>
                    <a:pt x="1340556" y="1928633"/>
                    <a:pt x="1351533" y="1934950"/>
                    <a:pt x="1363134" y="1939922"/>
                  </a:cubicBezTo>
                  <a:cubicBezTo>
                    <a:pt x="1371337" y="1943438"/>
                    <a:pt x="1380067" y="1945567"/>
                    <a:pt x="1388534" y="1948389"/>
                  </a:cubicBezTo>
                  <a:cubicBezTo>
                    <a:pt x="1402645" y="1962500"/>
                    <a:pt x="1415952" y="1977464"/>
                    <a:pt x="1430867" y="1990722"/>
                  </a:cubicBezTo>
                  <a:cubicBezTo>
                    <a:pt x="1457565" y="2014454"/>
                    <a:pt x="1476346" y="2022322"/>
                    <a:pt x="1507067" y="2041522"/>
                  </a:cubicBezTo>
                  <a:cubicBezTo>
                    <a:pt x="1554934" y="2071439"/>
                    <a:pt x="1508524" y="2046483"/>
                    <a:pt x="1566334" y="2075389"/>
                  </a:cubicBezTo>
                  <a:cubicBezTo>
                    <a:pt x="1615007" y="2140286"/>
                    <a:pt x="1567613" y="2084921"/>
                    <a:pt x="1617134" y="2126189"/>
                  </a:cubicBezTo>
                  <a:cubicBezTo>
                    <a:pt x="1626332" y="2133854"/>
                    <a:pt x="1631824" y="2146234"/>
                    <a:pt x="1642534" y="2151589"/>
                  </a:cubicBezTo>
                  <a:cubicBezTo>
                    <a:pt x="1650107" y="2155375"/>
                    <a:pt x="1659467" y="2151589"/>
                    <a:pt x="1667934" y="2151589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6FE752B-25E4-4771-BB21-E396C74E767B}"/>
              </a:ext>
            </a:extLst>
          </p:cNvPr>
          <p:cNvGrpSpPr/>
          <p:nvPr/>
        </p:nvGrpSpPr>
        <p:grpSpPr>
          <a:xfrm>
            <a:off x="3081463" y="3708400"/>
            <a:ext cx="2093868" cy="2763032"/>
            <a:chOff x="1389499" y="4607699"/>
            <a:chExt cx="2233174" cy="176782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ED3DACE-77A7-45AF-9014-0209146A8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499" y="4607699"/>
              <a:ext cx="2233174" cy="1270478"/>
            </a:xfrm>
            <a:prstGeom prst="rect">
              <a:avLst/>
            </a:prstGeom>
          </p:spPr>
        </p:pic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07CA3558-A13F-4A6E-AAE8-97540818CB65}"/>
                </a:ext>
              </a:extLst>
            </p:cNvPr>
            <p:cNvSpPr/>
            <p:nvPr/>
          </p:nvSpPr>
          <p:spPr>
            <a:xfrm>
              <a:off x="2040467" y="5793034"/>
              <a:ext cx="549515" cy="582486"/>
            </a:xfrm>
            <a:custGeom>
              <a:avLst/>
              <a:gdLst>
                <a:gd name="connsiteX0" fmla="*/ 0 w 2116667"/>
                <a:gd name="connsiteY0" fmla="*/ 2160055 h 2160055"/>
                <a:gd name="connsiteX1" fmla="*/ 42334 w 2116667"/>
                <a:gd name="connsiteY1" fmla="*/ 2126189 h 2160055"/>
                <a:gd name="connsiteX2" fmla="*/ 118534 w 2116667"/>
                <a:gd name="connsiteY2" fmla="*/ 2058455 h 2160055"/>
                <a:gd name="connsiteX3" fmla="*/ 152400 w 2116667"/>
                <a:gd name="connsiteY3" fmla="*/ 2041522 h 2160055"/>
                <a:gd name="connsiteX4" fmla="*/ 169334 w 2116667"/>
                <a:gd name="connsiteY4" fmla="*/ 2016122 h 2160055"/>
                <a:gd name="connsiteX5" fmla="*/ 262467 w 2116667"/>
                <a:gd name="connsiteY5" fmla="*/ 1965322 h 2160055"/>
                <a:gd name="connsiteX6" fmla="*/ 287867 w 2116667"/>
                <a:gd name="connsiteY6" fmla="*/ 1939922 h 2160055"/>
                <a:gd name="connsiteX7" fmla="*/ 313267 w 2116667"/>
                <a:gd name="connsiteY7" fmla="*/ 1922989 h 2160055"/>
                <a:gd name="connsiteX8" fmla="*/ 347134 w 2116667"/>
                <a:gd name="connsiteY8" fmla="*/ 1880655 h 2160055"/>
                <a:gd name="connsiteX9" fmla="*/ 406400 w 2116667"/>
                <a:gd name="connsiteY9" fmla="*/ 1804455 h 2160055"/>
                <a:gd name="connsiteX10" fmla="*/ 448734 w 2116667"/>
                <a:gd name="connsiteY10" fmla="*/ 1694389 h 2160055"/>
                <a:gd name="connsiteX11" fmla="*/ 465667 w 2116667"/>
                <a:gd name="connsiteY11" fmla="*/ 1635122 h 2160055"/>
                <a:gd name="connsiteX12" fmla="*/ 482600 w 2116667"/>
                <a:gd name="connsiteY12" fmla="*/ 1592789 h 2160055"/>
                <a:gd name="connsiteX13" fmla="*/ 508000 w 2116667"/>
                <a:gd name="connsiteY13" fmla="*/ 1465789 h 2160055"/>
                <a:gd name="connsiteX14" fmla="*/ 516467 w 2116667"/>
                <a:gd name="connsiteY14" fmla="*/ 1423455 h 2160055"/>
                <a:gd name="connsiteX15" fmla="*/ 524934 w 2116667"/>
                <a:gd name="connsiteY15" fmla="*/ 1364189 h 2160055"/>
                <a:gd name="connsiteX16" fmla="*/ 541867 w 2116667"/>
                <a:gd name="connsiteY16" fmla="*/ 1262589 h 2160055"/>
                <a:gd name="connsiteX17" fmla="*/ 533400 w 2116667"/>
                <a:gd name="connsiteY17" fmla="*/ 1059389 h 2160055"/>
                <a:gd name="connsiteX18" fmla="*/ 524934 w 2116667"/>
                <a:gd name="connsiteY18" fmla="*/ 796922 h 2160055"/>
                <a:gd name="connsiteX19" fmla="*/ 499534 w 2116667"/>
                <a:gd name="connsiteY19" fmla="*/ 720722 h 2160055"/>
                <a:gd name="connsiteX20" fmla="*/ 474134 w 2116667"/>
                <a:gd name="connsiteY20" fmla="*/ 627589 h 2160055"/>
                <a:gd name="connsiteX21" fmla="*/ 440267 w 2116667"/>
                <a:gd name="connsiteY21" fmla="*/ 559855 h 2160055"/>
                <a:gd name="connsiteX22" fmla="*/ 414867 w 2116667"/>
                <a:gd name="connsiteY22" fmla="*/ 483655 h 2160055"/>
                <a:gd name="connsiteX23" fmla="*/ 381000 w 2116667"/>
                <a:gd name="connsiteY23" fmla="*/ 424389 h 2160055"/>
                <a:gd name="connsiteX24" fmla="*/ 338667 w 2116667"/>
                <a:gd name="connsiteY24" fmla="*/ 373589 h 2160055"/>
                <a:gd name="connsiteX25" fmla="*/ 313267 w 2116667"/>
                <a:gd name="connsiteY25" fmla="*/ 339722 h 2160055"/>
                <a:gd name="connsiteX26" fmla="*/ 296334 w 2116667"/>
                <a:gd name="connsiteY26" fmla="*/ 305855 h 2160055"/>
                <a:gd name="connsiteX27" fmla="*/ 270934 w 2116667"/>
                <a:gd name="connsiteY27" fmla="*/ 288922 h 2160055"/>
                <a:gd name="connsiteX28" fmla="*/ 245534 w 2116667"/>
                <a:gd name="connsiteY28" fmla="*/ 263522 h 2160055"/>
                <a:gd name="connsiteX29" fmla="*/ 220134 w 2116667"/>
                <a:gd name="connsiteY29" fmla="*/ 246589 h 2160055"/>
                <a:gd name="connsiteX30" fmla="*/ 186267 w 2116667"/>
                <a:gd name="connsiteY30" fmla="*/ 238122 h 2160055"/>
                <a:gd name="connsiteX31" fmla="*/ 304800 w 2116667"/>
                <a:gd name="connsiteY31" fmla="*/ 255055 h 2160055"/>
                <a:gd name="connsiteX32" fmla="*/ 389467 w 2116667"/>
                <a:gd name="connsiteY32" fmla="*/ 263522 h 2160055"/>
                <a:gd name="connsiteX33" fmla="*/ 499534 w 2116667"/>
                <a:gd name="connsiteY33" fmla="*/ 288922 h 2160055"/>
                <a:gd name="connsiteX34" fmla="*/ 575734 w 2116667"/>
                <a:gd name="connsiteY34" fmla="*/ 305855 h 2160055"/>
                <a:gd name="connsiteX35" fmla="*/ 635000 w 2116667"/>
                <a:gd name="connsiteY35" fmla="*/ 322789 h 2160055"/>
                <a:gd name="connsiteX36" fmla="*/ 711200 w 2116667"/>
                <a:gd name="connsiteY36" fmla="*/ 331255 h 2160055"/>
                <a:gd name="connsiteX37" fmla="*/ 905934 w 2116667"/>
                <a:gd name="connsiteY37" fmla="*/ 322789 h 2160055"/>
                <a:gd name="connsiteX38" fmla="*/ 931334 w 2116667"/>
                <a:gd name="connsiteY38" fmla="*/ 314322 h 2160055"/>
                <a:gd name="connsiteX39" fmla="*/ 973667 w 2116667"/>
                <a:gd name="connsiteY39" fmla="*/ 297389 h 2160055"/>
                <a:gd name="connsiteX40" fmla="*/ 1041400 w 2116667"/>
                <a:gd name="connsiteY40" fmla="*/ 246589 h 2160055"/>
                <a:gd name="connsiteX41" fmla="*/ 1075267 w 2116667"/>
                <a:gd name="connsiteY41" fmla="*/ 221189 h 2160055"/>
                <a:gd name="connsiteX42" fmla="*/ 1134534 w 2116667"/>
                <a:gd name="connsiteY42" fmla="*/ 195789 h 2160055"/>
                <a:gd name="connsiteX43" fmla="*/ 1168400 w 2116667"/>
                <a:gd name="connsiteY43" fmla="*/ 170389 h 2160055"/>
                <a:gd name="connsiteX44" fmla="*/ 1185334 w 2116667"/>
                <a:gd name="connsiteY44" fmla="*/ 144989 h 2160055"/>
                <a:gd name="connsiteX45" fmla="*/ 1202267 w 2116667"/>
                <a:gd name="connsiteY45" fmla="*/ 128055 h 2160055"/>
                <a:gd name="connsiteX46" fmla="*/ 1219200 w 2116667"/>
                <a:gd name="connsiteY46" fmla="*/ 102655 h 2160055"/>
                <a:gd name="connsiteX47" fmla="*/ 1253067 w 2116667"/>
                <a:gd name="connsiteY47" fmla="*/ 68789 h 2160055"/>
                <a:gd name="connsiteX48" fmla="*/ 1278467 w 2116667"/>
                <a:gd name="connsiteY48" fmla="*/ 26455 h 2160055"/>
                <a:gd name="connsiteX49" fmla="*/ 1286934 w 2116667"/>
                <a:gd name="connsiteY49" fmla="*/ 1055 h 2160055"/>
                <a:gd name="connsiteX50" fmla="*/ 1261534 w 2116667"/>
                <a:gd name="connsiteY50" fmla="*/ 60322 h 2160055"/>
                <a:gd name="connsiteX51" fmla="*/ 1270000 w 2116667"/>
                <a:gd name="connsiteY51" fmla="*/ 263522 h 2160055"/>
                <a:gd name="connsiteX52" fmla="*/ 1337734 w 2116667"/>
                <a:gd name="connsiteY52" fmla="*/ 297389 h 2160055"/>
                <a:gd name="connsiteX53" fmla="*/ 1439334 w 2116667"/>
                <a:gd name="connsiteY53" fmla="*/ 331255 h 2160055"/>
                <a:gd name="connsiteX54" fmla="*/ 1524000 w 2116667"/>
                <a:gd name="connsiteY54" fmla="*/ 373589 h 2160055"/>
                <a:gd name="connsiteX55" fmla="*/ 1557867 w 2116667"/>
                <a:gd name="connsiteY55" fmla="*/ 390522 h 2160055"/>
                <a:gd name="connsiteX56" fmla="*/ 1600200 w 2116667"/>
                <a:gd name="connsiteY56" fmla="*/ 398989 h 2160055"/>
                <a:gd name="connsiteX57" fmla="*/ 1642534 w 2116667"/>
                <a:gd name="connsiteY57" fmla="*/ 415922 h 2160055"/>
                <a:gd name="connsiteX58" fmla="*/ 1693334 w 2116667"/>
                <a:gd name="connsiteY58" fmla="*/ 432855 h 2160055"/>
                <a:gd name="connsiteX59" fmla="*/ 1735667 w 2116667"/>
                <a:gd name="connsiteY59" fmla="*/ 449789 h 2160055"/>
                <a:gd name="connsiteX60" fmla="*/ 1786467 w 2116667"/>
                <a:gd name="connsiteY60" fmla="*/ 458255 h 2160055"/>
                <a:gd name="connsiteX61" fmla="*/ 1828800 w 2116667"/>
                <a:gd name="connsiteY61" fmla="*/ 475189 h 2160055"/>
                <a:gd name="connsiteX62" fmla="*/ 2032000 w 2116667"/>
                <a:gd name="connsiteY62" fmla="*/ 475189 h 2160055"/>
                <a:gd name="connsiteX63" fmla="*/ 2065867 w 2116667"/>
                <a:gd name="connsiteY63" fmla="*/ 466722 h 2160055"/>
                <a:gd name="connsiteX64" fmla="*/ 2116667 w 2116667"/>
                <a:gd name="connsiteY64" fmla="*/ 449789 h 2160055"/>
                <a:gd name="connsiteX65" fmla="*/ 2091267 w 2116667"/>
                <a:gd name="connsiteY65" fmla="*/ 432855 h 2160055"/>
                <a:gd name="connsiteX66" fmla="*/ 2057400 w 2116667"/>
                <a:gd name="connsiteY66" fmla="*/ 441322 h 2160055"/>
                <a:gd name="connsiteX67" fmla="*/ 1981200 w 2116667"/>
                <a:gd name="connsiteY67" fmla="*/ 500589 h 2160055"/>
                <a:gd name="connsiteX68" fmla="*/ 1905000 w 2116667"/>
                <a:gd name="connsiteY68" fmla="*/ 534455 h 2160055"/>
                <a:gd name="connsiteX69" fmla="*/ 1811867 w 2116667"/>
                <a:gd name="connsiteY69" fmla="*/ 610655 h 2160055"/>
                <a:gd name="connsiteX70" fmla="*/ 1744134 w 2116667"/>
                <a:gd name="connsiteY70" fmla="*/ 652989 h 2160055"/>
                <a:gd name="connsiteX71" fmla="*/ 1710267 w 2116667"/>
                <a:gd name="connsiteY71" fmla="*/ 661455 h 2160055"/>
                <a:gd name="connsiteX72" fmla="*/ 1634067 w 2116667"/>
                <a:gd name="connsiteY72" fmla="*/ 686855 h 2160055"/>
                <a:gd name="connsiteX73" fmla="*/ 1490134 w 2116667"/>
                <a:gd name="connsiteY73" fmla="*/ 712255 h 2160055"/>
                <a:gd name="connsiteX74" fmla="*/ 1447800 w 2116667"/>
                <a:gd name="connsiteY74" fmla="*/ 729189 h 2160055"/>
                <a:gd name="connsiteX75" fmla="*/ 1413934 w 2116667"/>
                <a:gd name="connsiteY75" fmla="*/ 746122 h 2160055"/>
                <a:gd name="connsiteX76" fmla="*/ 1380067 w 2116667"/>
                <a:gd name="connsiteY76" fmla="*/ 754589 h 2160055"/>
                <a:gd name="connsiteX77" fmla="*/ 1312334 w 2116667"/>
                <a:gd name="connsiteY77" fmla="*/ 805389 h 2160055"/>
                <a:gd name="connsiteX78" fmla="*/ 1286934 w 2116667"/>
                <a:gd name="connsiteY78" fmla="*/ 830789 h 2160055"/>
                <a:gd name="connsiteX79" fmla="*/ 1253067 w 2116667"/>
                <a:gd name="connsiteY79" fmla="*/ 856189 h 2160055"/>
                <a:gd name="connsiteX80" fmla="*/ 1219200 w 2116667"/>
                <a:gd name="connsiteY80" fmla="*/ 906989 h 2160055"/>
                <a:gd name="connsiteX81" fmla="*/ 1193800 w 2116667"/>
                <a:gd name="connsiteY81" fmla="*/ 940855 h 2160055"/>
                <a:gd name="connsiteX82" fmla="*/ 1168400 w 2116667"/>
                <a:gd name="connsiteY82" fmla="*/ 1008589 h 2160055"/>
                <a:gd name="connsiteX83" fmla="*/ 1126067 w 2116667"/>
                <a:gd name="connsiteY83" fmla="*/ 1076322 h 2160055"/>
                <a:gd name="connsiteX84" fmla="*/ 1109134 w 2116667"/>
                <a:gd name="connsiteY84" fmla="*/ 1127122 h 2160055"/>
                <a:gd name="connsiteX85" fmla="*/ 1109134 w 2116667"/>
                <a:gd name="connsiteY85" fmla="*/ 1398055 h 2160055"/>
                <a:gd name="connsiteX86" fmla="*/ 1117600 w 2116667"/>
                <a:gd name="connsiteY86" fmla="*/ 1431922 h 2160055"/>
                <a:gd name="connsiteX87" fmla="*/ 1134534 w 2116667"/>
                <a:gd name="connsiteY87" fmla="*/ 1508122 h 2160055"/>
                <a:gd name="connsiteX88" fmla="*/ 1143000 w 2116667"/>
                <a:gd name="connsiteY88" fmla="*/ 1541989 h 2160055"/>
                <a:gd name="connsiteX89" fmla="*/ 1159934 w 2116667"/>
                <a:gd name="connsiteY89" fmla="*/ 1558922 h 2160055"/>
                <a:gd name="connsiteX90" fmla="*/ 1176867 w 2116667"/>
                <a:gd name="connsiteY90" fmla="*/ 1618189 h 2160055"/>
                <a:gd name="connsiteX91" fmla="*/ 1185334 w 2116667"/>
                <a:gd name="connsiteY91" fmla="*/ 1643589 h 2160055"/>
                <a:gd name="connsiteX92" fmla="*/ 1210734 w 2116667"/>
                <a:gd name="connsiteY92" fmla="*/ 1685922 h 2160055"/>
                <a:gd name="connsiteX93" fmla="*/ 1219200 w 2116667"/>
                <a:gd name="connsiteY93" fmla="*/ 1728255 h 2160055"/>
                <a:gd name="connsiteX94" fmla="*/ 1286934 w 2116667"/>
                <a:gd name="connsiteY94" fmla="*/ 1855255 h 2160055"/>
                <a:gd name="connsiteX95" fmla="*/ 1312334 w 2116667"/>
                <a:gd name="connsiteY95" fmla="*/ 1897589 h 2160055"/>
                <a:gd name="connsiteX96" fmla="*/ 1329267 w 2116667"/>
                <a:gd name="connsiteY96" fmla="*/ 1922989 h 2160055"/>
                <a:gd name="connsiteX97" fmla="*/ 1363134 w 2116667"/>
                <a:gd name="connsiteY97" fmla="*/ 1939922 h 2160055"/>
                <a:gd name="connsiteX98" fmla="*/ 1388534 w 2116667"/>
                <a:gd name="connsiteY98" fmla="*/ 1948389 h 2160055"/>
                <a:gd name="connsiteX99" fmla="*/ 1430867 w 2116667"/>
                <a:gd name="connsiteY99" fmla="*/ 1990722 h 2160055"/>
                <a:gd name="connsiteX100" fmla="*/ 1507067 w 2116667"/>
                <a:gd name="connsiteY100" fmla="*/ 2041522 h 2160055"/>
                <a:gd name="connsiteX101" fmla="*/ 1566334 w 2116667"/>
                <a:gd name="connsiteY101" fmla="*/ 2075389 h 2160055"/>
                <a:gd name="connsiteX102" fmla="*/ 1617134 w 2116667"/>
                <a:gd name="connsiteY102" fmla="*/ 2126189 h 2160055"/>
                <a:gd name="connsiteX103" fmla="*/ 1642534 w 2116667"/>
                <a:gd name="connsiteY103" fmla="*/ 2151589 h 2160055"/>
                <a:gd name="connsiteX104" fmla="*/ 1667934 w 2116667"/>
                <a:gd name="connsiteY104" fmla="*/ 2151589 h 216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116667" h="2160055">
                  <a:moveTo>
                    <a:pt x="0" y="2160055"/>
                  </a:moveTo>
                  <a:cubicBezTo>
                    <a:pt x="14111" y="2148766"/>
                    <a:pt x="28902" y="2138278"/>
                    <a:pt x="42334" y="2126189"/>
                  </a:cubicBezTo>
                  <a:cubicBezTo>
                    <a:pt x="81641" y="2090813"/>
                    <a:pt x="77898" y="2083853"/>
                    <a:pt x="118534" y="2058455"/>
                  </a:cubicBezTo>
                  <a:cubicBezTo>
                    <a:pt x="129237" y="2051766"/>
                    <a:pt x="141111" y="2047166"/>
                    <a:pt x="152400" y="2041522"/>
                  </a:cubicBezTo>
                  <a:cubicBezTo>
                    <a:pt x="158045" y="2033055"/>
                    <a:pt x="161608" y="2022744"/>
                    <a:pt x="169334" y="2016122"/>
                  </a:cubicBezTo>
                  <a:cubicBezTo>
                    <a:pt x="198669" y="1990978"/>
                    <a:pt x="230578" y="1986581"/>
                    <a:pt x="262467" y="1965322"/>
                  </a:cubicBezTo>
                  <a:cubicBezTo>
                    <a:pt x="272430" y="1958680"/>
                    <a:pt x="278669" y="1947587"/>
                    <a:pt x="287867" y="1939922"/>
                  </a:cubicBezTo>
                  <a:cubicBezTo>
                    <a:pt x="295684" y="1933408"/>
                    <a:pt x="306072" y="1930184"/>
                    <a:pt x="313267" y="1922989"/>
                  </a:cubicBezTo>
                  <a:cubicBezTo>
                    <a:pt x="326045" y="1910211"/>
                    <a:pt x="335128" y="1894162"/>
                    <a:pt x="347134" y="1880655"/>
                  </a:cubicBezTo>
                  <a:cubicBezTo>
                    <a:pt x="386716" y="1836126"/>
                    <a:pt x="378890" y="1859476"/>
                    <a:pt x="406400" y="1804455"/>
                  </a:cubicBezTo>
                  <a:cubicBezTo>
                    <a:pt x="424466" y="1768323"/>
                    <a:pt x="436933" y="1732743"/>
                    <a:pt x="448734" y="1694389"/>
                  </a:cubicBezTo>
                  <a:cubicBezTo>
                    <a:pt x="454776" y="1674751"/>
                    <a:pt x="459170" y="1654614"/>
                    <a:pt x="465667" y="1635122"/>
                  </a:cubicBezTo>
                  <a:cubicBezTo>
                    <a:pt x="470473" y="1620704"/>
                    <a:pt x="478914" y="1607533"/>
                    <a:pt x="482600" y="1592789"/>
                  </a:cubicBezTo>
                  <a:cubicBezTo>
                    <a:pt x="493071" y="1550906"/>
                    <a:pt x="499533" y="1508122"/>
                    <a:pt x="508000" y="1465789"/>
                  </a:cubicBezTo>
                  <a:cubicBezTo>
                    <a:pt x="510822" y="1451678"/>
                    <a:pt x="514432" y="1437701"/>
                    <a:pt x="516467" y="1423455"/>
                  </a:cubicBezTo>
                  <a:cubicBezTo>
                    <a:pt x="519289" y="1403700"/>
                    <a:pt x="521822" y="1383901"/>
                    <a:pt x="524934" y="1364189"/>
                  </a:cubicBezTo>
                  <a:cubicBezTo>
                    <a:pt x="530289" y="1330275"/>
                    <a:pt x="541867" y="1262589"/>
                    <a:pt x="541867" y="1262589"/>
                  </a:cubicBezTo>
                  <a:cubicBezTo>
                    <a:pt x="539045" y="1194856"/>
                    <a:pt x="535863" y="1127136"/>
                    <a:pt x="533400" y="1059389"/>
                  </a:cubicBezTo>
                  <a:cubicBezTo>
                    <a:pt x="530219" y="971912"/>
                    <a:pt x="529789" y="884322"/>
                    <a:pt x="524934" y="796922"/>
                  </a:cubicBezTo>
                  <a:cubicBezTo>
                    <a:pt x="521699" y="738694"/>
                    <a:pt x="516142" y="770547"/>
                    <a:pt x="499534" y="720722"/>
                  </a:cubicBezTo>
                  <a:cubicBezTo>
                    <a:pt x="497844" y="715652"/>
                    <a:pt x="483283" y="647717"/>
                    <a:pt x="474134" y="627589"/>
                  </a:cubicBezTo>
                  <a:cubicBezTo>
                    <a:pt x="463689" y="604609"/>
                    <a:pt x="446390" y="584344"/>
                    <a:pt x="440267" y="559855"/>
                  </a:cubicBezTo>
                  <a:cubicBezTo>
                    <a:pt x="432183" y="527521"/>
                    <a:pt x="430806" y="515533"/>
                    <a:pt x="414867" y="483655"/>
                  </a:cubicBezTo>
                  <a:cubicBezTo>
                    <a:pt x="404691" y="463304"/>
                    <a:pt x="391896" y="444364"/>
                    <a:pt x="381000" y="424389"/>
                  </a:cubicBezTo>
                  <a:cubicBezTo>
                    <a:pt x="356446" y="379374"/>
                    <a:pt x="377044" y="399173"/>
                    <a:pt x="338667" y="373589"/>
                  </a:cubicBezTo>
                  <a:cubicBezTo>
                    <a:pt x="330200" y="362300"/>
                    <a:pt x="320746" y="351688"/>
                    <a:pt x="313267" y="339722"/>
                  </a:cubicBezTo>
                  <a:cubicBezTo>
                    <a:pt x="306578" y="329019"/>
                    <a:pt x="304414" y="315551"/>
                    <a:pt x="296334" y="305855"/>
                  </a:cubicBezTo>
                  <a:cubicBezTo>
                    <a:pt x="289820" y="298038"/>
                    <a:pt x="278751" y="295436"/>
                    <a:pt x="270934" y="288922"/>
                  </a:cubicBezTo>
                  <a:cubicBezTo>
                    <a:pt x="261736" y="281257"/>
                    <a:pt x="254732" y="271187"/>
                    <a:pt x="245534" y="263522"/>
                  </a:cubicBezTo>
                  <a:cubicBezTo>
                    <a:pt x="237717" y="257008"/>
                    <a:pt x="229487" y="250597"/>
                    <a:pt x="220134" y="246589"/>
                  </a:cubicBezTo>
                  <a:cubicBezTo>
                    <a:pt x="209438" y="242005"/>
                    <a:pt x="174688" y="236964"/>
                    <a:pt x="186267" y="238122"/>
                  </a:cubicBezTo>
                  <a:cubicBezTo>
                    <a:pt x="225981" y="242093"/>
                    <a:pt x="265196" y="250105"/>
                    <a:pt x="304800" y="255055"/>
                  </a:cubicBezTo>
                  <a:cubicBezTo>
                    <a:pt x="332944" y="258573"/>
                    <a:pt x="361245" y="260700"/>
                    <a:pt x="389467" y="263522"/>
                  </a:cubicBezTo>
                  <a:cubicBezTo>
                    <a:pt x="480263" y="293787"/>
                    <a:pt x="399047" y="270081"/>
                    <a:pt x="499534" y="288922"/>
                  </a:cubicBezTo>
                  <a:cubicBezTo>
                    <a:pt x="525108" y="293717"/>
                    <a:pt x="550491" y="299544"/>
                    <a:pt x="575734" y="305855"/>
                  </a:cubicBezTo>
                  <a:cubicBezTo>
                    <a:pt x="595666" y="310838"/>
                    <a:pt x="614806" y="319003"/>
                    <a:pt x="635000" y="322789"/>
                  </a:cubicBezTo>
                  <a:cubicBezTo>
                    <a:pt x="660119" y="327499"/>
                    <a:pt x="685800" y="328433"/>
                    <a:pt x="711200" y="331255"/>
                  </a:cubicBezTo>
                  <a:cubicBezTo>
                    <a:pt x="776111" y="328433"/>
                    <a:pt x="841153" y="327772"/>
                    <a:pt x="905934" y="322789"/>
                  </a:cubicBezTo>
                  <a:cubicBezTo>
                    <a:pt x="914832" y="322105"/>
                    <a:pt x="922978" y="317456"/>
                    <a:pt x="931334" y="314322"/>
                  </a:cubicBezTo>
                  <a:cubicBezTo>
                    <a:pt x="945564" y="308986"/>
                    <a:pt x="959556" y="303033"/>
                    <a:pt x="973667" y="297389"/>
                  </a:cubicBezTo>
                  <a:cubicBezTo>
                    <a:pt x="1041411" y="212709"/>
                    <a:pt x="972869" y="280854"/>
                    <a:pt x="1041400" y="246589"/>
                  </a:cubicBezTo>
                  <a:cubicBezTo>
                    <a:pt x="1054021" y="240278"/>
                    <a:pt x="1063301" y="228668"/>
                    <a:pt x="1075267" y="221189"/>
                  </a:cubicBezTo>
                  <a:cubicBezTo>
                    <a:pt x="1099184" y="206241"/>
                    <a:pt x="1109840" y="204020"/>
                    <a:pt x="1134534" y="195789"/>
                  </a:cubicBezTo>
                  <a:cubicBezTo>
                    <a:pt x="1145823" y="187322"/>
                    <a:pt x="1158422" y="180367"/>
                    <a:pt x="1168400" y="170389"/>
                  </a:cubicBezTo>
                  <a:cubicBezTo>
                    <a:pt x="1175595" y="163194"/>
                    <a:pt x="1178977" y="152935"/>
                    <a:pt x="1185334" y="144989"/>
                  </a:cubicBezTo>
                  <a:cubicBezTo>
                    <a:pt x="1190321" y="138756"/>
                    <a:pt x="1197280" y="134288"/>
                    <a:pt x="1202267" y="128055"/>
                  </a:cubicBezTo>
                  <a:cubicBezTo>
                    <a:pt x="1208624" y="120109"/>
                    <a:pt x="1212578" y="110381"/>
                    <a:pt x="1219200" y="102655"/>
                  </a:cubicBezTo>
                  <a:cubicBezTo>
                    <a:pt x="1229590" y="90534"/>
                    <a:pt x="1243266" y="81391"/>
                    <a:pt x="1253067" y="68789"/>
                  </a:cubicBezTo>
                  <a:cubicBezTo>
                    <a:pt x="1263170" y="55799"/>
                    <a:pt x="1271107" y="41174"/>
                    <a:pt x="1278467" y="26455"/>
                  </a:cubicBezTo>
                  <a:cubicBezTo>
                    <a:pt x="1282458" y="18473"/>
                    <a:pt x="1293245" y="-5256"/>
                    <a:pt x="1286934" y="1055"/>
                  </a:cubicBezTo>
                  <a:cubicBezTo>
                    <a:pt x="1276470" y="11519"/>
                    <a:pt x="1266594" y="45140"/>
                    <a:pt x="1261534" y="60322"/>
                  </a:cubicBezTo>
                  <a:cubicBezTo>
                    <a:pt x="1254595" y="122770"/>
                    <a:pt x="1239254" y="205105"/>
                    <a:pt x="1270000" y="263522"/>
                  </a:cubicBezTo>
                  <a:cubicBezTo>
                    <a:pt x="1281757" y="285860"/>
                    <a:pt x="1313786" y="289407"/>
                    <a:pt x="1337734" y="297389"/>
                  </a:cubicBezTo>
                  <a:cubicBezTo>
                    <a:pt x="1371601" y="308678"/>
                    <a:pt x="1408723" y="312888"/>
                    <a:pt x="1439334" y="331255"/>
                  </a:cubicBezTo>
                  <a:cubicBezTo>
                    <a:pt x="1512517" y="375165"/>
                    <a:pt x="1449933" y="340670"/>
                    <a:pt x="1524000" y="373589"/>
                  </a:cubicBezTo>
                  <a:cubicBezTo>
                    <a:pt x="1535534" y="378715"/>
                    <a:pt x="1545893" y="386531"/>
                    <a:pt x="1557867" y="390522"/>
                  </a:cubicBezTo>
                  <a:cubicBezTo>
                    <a:pt x="1571519" y="395073"/>
                    <a:pt x="1586416" y="394854"/>
                    <a:pt x="1600200" y="398989"/>
                  </a:cubicBezTo>
                  <a:cubicBezTo>
                    <a:pt x="1614757" y="403356"/>
                    <a:pt x="1628251" y="410728"/>
                    <a:pt x="1642534" y="415922"/>
                  </a:cubicBezTo>
                  <a:cubicBezTo>
                    <a:pt x="1659309" y="422022"/>
                    <a:pt x="1676559" y="426755"/>
                    <a:pt x="1693334" y="432855"/>
                  </a:cubicBezTo>
                  <a:cubicBezTo>
                    <a:pt x="1707617" y="438049"/>
                    <a:pt x="1721004" y="445790"/>
                    <a:pt x="1735667" y="449789"/>
                  </a:cubicBezTo>
                  <a:cubicBezTo>
                    <a:pt x="1752229" y="454306"/>
                    <a:pt x="1769534" y="455433"/>
                    <a:pt x="1786467" y="458255"/>
                  </a:cubicBezTo>
                  <a:cubicBezTo>
                    <a:pt x="1800578" y="463900"/>
                    <a:pt x="1814137" y="471190"/>
                    <a:pt x="1828800" y="475189"/>
                  </a:cubicBezTo>
                  <a:cubicBezTo>
                    <a:pt x="1897155" y="493831"/>
                    <a:pt x="1959170" y="479235"/>
                    <a:pt x="2032000" y="475189"/>
                  </a:cubicBezTo>
                  <a:cubicBezTo>
                    <a:pt x="2043289" y="472367"/>
                    <a:pt x="2054721" y="470066"/>
                    <a:pt x="2065867" y="466722"/>
                  </a:cubicBezTo>
                  <a:cubicBezTo>
                    <a:pt x="2082964" y="461593"/>
                    <a:pt x="2116667" y="449789"/>
                    <a:pt x="2116667" y="449789"/>
                  </a:cubicBezTo>
                  <a:cubicBezTo>
                    <a:pt x="2108200" y="444144"/>
                    <a:pt x="2101341" y="434294"/>
                    <a:pt x="2091267" y="432855"/>
                  </a:cubicBezTo>
                  <a:cubicBezTo>
                    <a:pt x="2079748" y="431209"/>
                    <a:pt x="2068034" y="436596"/>
                    <a:pt x="2057400" y="441322"/>
                  </a:cubicBezTo>
                  <a:cubicBezTo>
                    <a:pt x="1996253" y="468499"/>
                    <a:pt x="2031674" y="461331"/>
                    <a:pt x="1981200" y="500589"/>
                  </a:cubicBezTo>
                  <a:cubicBezTo>
                    <a:pt x="1946509" y="527571"/>
                    <a:pt x="1942373" y="525113"/>
                    <a:pt x="1905000" y="534455"/>
                  </a:cubicBezTo>
                  <a:cubicBezTo>
                    <a:pt x="1840933" y="598524"/>
                    <a:pt x="1886761" y="558230"/>
                    <a:pt x="1811867" y="610655"/>
                  </a:cubicBezTo>
                  <a:cubicBezTo>
                    <a:pt x="1781134" y="632168"/>
                    <a:pt x="1778787" y="639994"/>
                    <a:pt x="1744134" y="652989"/>
                  </a:cubicBezTo>
                  <a:cubicBezTo>
                    <a:pt x="1733239" y="657075"/>
                    <a:pt x="1721389" y="658033"/>
                    <a:pt x="1710267" y="661455"/>
                  </a:cubicBezTo>
                  <a:cubicBezTo>
                    <a:pt x="1684677" y="669329"/>
                    <a:pt x="1660477" y="682453"/>
                    <a:pt x="1634067" y="686855"/>
                  </a:cubicBezTo>
                  <a:cubicBezTo>
                    <a:pt x="1518272" y="706155"/>
                    <a:pt x="1566134" y="697056"/>
                    <a:pt x="1490134" y="712255"/>
                  </a:cubicBezTo>
                  <a:cubicBezTo>
                    <a:pt x="1476023" y="717900"/>
                    <a:pt x="1461688" y="723016"/>
                    <a:pt x="1447800" y="729189"/>
                  </a:cubicBezTo>
                  <a:cubicBezTo>
                    <a:pt x="1436267" y="734315"/>
                    <a:pt x="1425752" y="741690"/>
                    <a:pt x="1413934" y="746122"/>
                  </a:cubicBezTo>
                  <a:cubicBezTo>
                    <a:pt x="1403038" y="750208"/>
                    <a:pt x="1391356" y="751767"/>
                    <a:pt x="1380067" y="754589"/>
                  </a:cubicBezTo>
                  <a:cubicBezTo>
                    <a:pt x="1349821" y="774752"/>
                    <a:pt x="1344516" y="777230"/>
                    <a:pt x="1312334" y="805389"/>
                  </a:cubicBezTo>
                  <a:cubicBezTo>
                    <a:pt x="1303323" y="813274"/>
                    <a:pt x="1296025" y="822997"/>
                    <a:pt x="1286934" y="830789"/>
                  </a:cubicBezTo>
                  <a:cubicBezTo>
                    <a:pt x="1276220" y="839972"/>
                    <a:pt x="1262442" y="845642"/>
                    <a:pt x="1253067" y="856189"/>
                  </a:cubicBezTo>
                  <a:cubicBezTo>
                    <a:pt x="1239546" y="871400"/>
                    <a:pt x="1230871" y="890317"/>
                    <a:pt x="1219200" y="906989"/>
                  </a:cubicBezTo>
                  <a:cubicBezTo>
                    <a:pt x="1211108" y="918549"/>
                    <a:pt x="1202267" y="929566"/>
                    <a:pt x="1193800" y="940855"/>
                  </a:cubicBezTo>
                  <a:cubicBezTo>
                    <a:pt x="1185674" y="973362"/>
                    <a:pt x="1186849" y="979071"/>
                    <a:pt x="1168400" y="1008589"/>
                  </a:cubicBezTo>
                  <a:cubicBezTo>
                    <a:pt x="1140094" y="1053878"/>
                    <a:pt x="1145136" y="1028648"/>
                    <a:pt x="1126067" y="1076322"/>
                  </a:cubicBezTo>
                  <a:cubicBezTo>
                    <a:pt x="1119438" y="1092895"/>
                    <a:pt x="1109134" y="1127122"/>
                    <a:pt x="1109134" y="1127122"/>
                  </a:cubicBezTo>
                  <a:cubicBezTo>
                    <a:pt x="1098730" y="1262366"/>
                    <a:pt x="1095549" y="1241828"/>
                    <a:pt x="1109134" y="1398055"/>
                  </a:cubicBezTo>
                  <a:cubicBezTo>
                    <a:pt x="1110142" y="1409648"/>
                    <a:pt x="1114983" y="1420584"/>
                    <a:pt x="1117600" y="1431922"/>
                  </a:cubicBezTo>
                  <a:cubicBezTo>
                    <a:pt x="1123451" y="1457275"/>
                    <a:pt x="1128683" y="1482769"/>
                    <a:pt x="1134534" y="1508122"/>
                  </a:cubicBezTo>
                  <a:cubicBezTo>
                    <a:pt x="1137151" y="1519460"/>
                    <a:pt x="1137796" y="1531581"/>
                    <a:pt x="1143000" y="1541989"/>
                  </a:cubicBezTo>
                  <a:cubicBezTo>
                    <a:pt x="1146570" y="1549129"/>
                    <a:pt x="1154289" y="1553278"/>
                    <a:pt x="1159934" y="1558922"/>
                  </a:cubicBezTo>
                  <a:cubicBezTo>
                    <a:pt x="1165578" y="1578678"/>
                    <a:pt x="1170963" y="1598509"/>
                    <a:pt x="1176867" y="1618189"/>
                  </a:cubicBezTo>
                  <a:cubicBezTo>
                    <a:pt x="1179431" y="1626737"/>
                    <a:pt x="1181343" y="1635607"/>
                    <a:pt x="1185334" y="1643589"/>
                  </a:cubicBezTo>
                  <a:cubicBezTo>
                    <a:pt x="1192693" y="1658308"/>
                    <a:pt x="1202267" y="1671811"/>
                    <a:pt x="1210734" y="1685922"/>
                  </a:cubicBezTo>
                  <a:cubicBezTo>
                    <a:pt x="1213556" y="1700033"/>
                    <a:pt x="1215065" y="1714471"/>
                    <a:pt x="1219200" y="1728255"/>
                  </a:cubicBezTo>
                  <a:cubicBezTo>
                    <a:pt x="1233778" y="1776848"/>
                    <a:pt x="1259887" y="1810177"/>
                    <a:pt x="1286934" y="1855255"/>
                  </a:cubicBezTo>
                  <a:cubicBezTo>
                    <a:pt x="1295401" y="1869366"/>
                    <a:pt x="1303612" y="1883634"/>
                    <a:pt x="1312334" y="1897589"/>
                  </a:cubicBezTo>
                  <a:cubicBezTo>
                    <a:pt x="1317727" y="1906218"/>
                    <a:pt x="1320166" y="1918438"/>
                    <a:pt x="1329267" y="1922989"/>
                  </a:cubicBezTo>
                  <a:cubicBezTo>
                    <a:pt x="1340556" y="1928633"/>
                    <a:pt x="1351533" y="1934950"/>
                    <a:pt x="1363134" y="1939922"/>
                  </a:cubicBezTo>
                  <a:cubicBezTo>
                    <a:pt x="1371337" y="1943438"/>
                    <a:pt x="1380067" y="1945567"/>
                    <a:pt x="1388534" y="1948389"/>
                  </a:cubicBezTo>
                  <a:cubicBezTo>
                    <a:pt x="1402645" y="1962500"/>
                    <a:pt x="1415952" y="1977464"/>
                    <a:pt x="1430867" y="1990722"/>
                  </a:cubicBezTo>
                  <a:cubicBezTo>
                    <a:pt x="1457565" y="2014454"/>
                    <a:pt x="1476346" y="2022322"/>
                    <a:pt x="1507067" y="2041522"/>
                  </a:cubicBezTo>
                  <a:cubicBezTo>
                    <a:pt x="1554934" y="2071439"/>
                    <a:pt x="1508524" y="2046483"/>
                    <a:pt x="1566334" y="2075389"/>
                  </a:cubicBezTo>
                  <a:cubicBezTo>
                    <a:pt x="1615007" y="2140286"/>
                    <a:pt x="1567613" y="2084921"/>
                    <a:pt x="1617134" y="2126189"/>
                  </a:cubicBezTo>
                  <a:cubicBezTo>
                    <a:pt x="1626332" y="2133854"/>
                    <a:pt x="1631824" y="2146234"/>
                    <a:pt x="1642534" y="2151589"/>
                  </a:cubicBezTo>
                  <a:cubicBezTo>
                    <a:pt x="1650107" y="2155375"/>
                    <a:pt x="1659467" y="2151589"/>
                    <a:pt x="1667934" y="2151589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BFFFA9A-A2AE-4971-9B30-6717A2A8A3AE}"/>
              </a:ext>
            </a:extLst>
          </p:cNvPr>
          <p:cNvGrpSpPr/>
          <p:nvPr/>
        </p:nvGrpSpPr>
        <p:grpSpPr>
          <a:xfrm>
            <a:off x="7375433" y="4677119"/>
            <a:ext cx="2233174" cy="1767821"/>
            <a:chOff x="1389499" y="4607699"/>
            <a:chExt cx="2233174" cy="176782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88F168D-7BDF-45B6-8A2C-C7BFCB7E2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499" y="4607699"/>
              <a:ext cx="2233174" cy="1270478"/>
            </a:xfrm>
            <a:prstGeom prst="rect">
              <a:avLst/>
            </a:prstGeom>
          </p:spPr>
        </p:pic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FB5F227E-7FAF-4434-812D-E28EAEFBE662}"/>
                </a:ext>
              </a:extLst>
            </p:cNvPr>
            <p:cNvSpPr/>
            <p:nvPr/>
          </p:nvSpPr>
          <p:spPr>
            <a:xfrm>
              <a:off x="2040467" y="5793034"/>
              <a:ext cx="549515" cy="582486"/>
            </a:xfrm>
            <a:custGeom>
              <a:avLst/>
              <a:gdLst>
                <a:gd name="connsiteX0" fmla="*/ 0 w 2116667"/>
                <a:gd name="connsiteY0" fmla="*/ 2160055 h 2160055"/>
                <a:gd name="connsiteX1" fmla="*/ 42334 w 2116667"/>
                <a:gd name="connsiteY1" fmla="*/ 2126189 h 2160055"/>
                <a:gd name="connsiteX2" fmla="*/ 118534 w 2116667"/>
                <a:gd name="connsiteY2" fmla="*/ 2058455 h 2160055"/>
                <a:gd name="connsiteX3" fmla="*/ 152400 w 2116667"/>
                <a:gd name="connsiteY3" fmla="*/ 2041522 h 2160055"/>
                <a:gd name="connsiteX4" fmla="*/ 169334 w 2116667"/>
                <a:gd name="connsiteY4" fmla="*/ 2016122 h 2160055"/>
                <a:gd name="connsiteX5" fmla="*/ 262467 w 2116667"/>
                <a:gd name="connsiteY5" fmla="*/ 1965322 h 2160055"/>
                <a:gd name="connsiteX6" fmla="*/ 287867 w 2116667"/>
                <a:gd name="connsiteY6" fmla="*/ 1939922 h 2160055"/>
                <a:gd name="connsiteX7" fmla="*/ 313267 w 2116667"/>
                <a:gd name="connsiteY7" fmla="*/ 1922989 h 2160055"/>
                <a:gd name="connsiteX8" fmla="*/ 347134 w 2116667"/>
                <a:gd name="connsiteY8" fmla="*/ 1880655 h 2160055"/>
                <a:gd name="connsiteX9" fmla="*/ 406400 w 2116667"/>
                <a:gd name="connsiteY9" fmla="*/ 1804455 h 2160055"/>
                <a:gd name="connsiteX10" fmla="*/ 448734 w 2116667"/>
                <a:gd name="connsiteY10" fmla="*/ 1694389 h 2160055"/>
                <a:gd name="connsiteX11" fmla="*/ 465667 w 2116667"/>
                <a:gd name="connsiteY11" fmla="*/ 1635122 h 2160055"/>
                <a:gd name="connsiteX12" fmla="*/ 482600 w 2116667"/>
                <a:gd name="connsiteY12" fmla="*/ 1592789 h 2160055"/>
                <a:gd name="connsiteX13" fmla="*/ 508000 w 2116667"/>
                <a:gd name="connsiteY13" fmla="*/ 1465789 h 2160055"/>
                <a:gd name="connsiteX14" fmla="*/ 516467 w 2116667"/>
                <a:gd name="connsiteY14" fmla="*/ 1423455 h 2160055"/>
                <a:gd name="connsiteX15" fmla="*/ 524934 w 2116667"/>
                <a:gd name="connsiteY15" fmla="*/ 1364189 h 2160055"/>
                <a:gd name="connsiteX16" fmla="*/ 541867 w 2116667"/>
                <a:gd name="connsiteY16" fmla="*/ 1262589 h 2160055"/>
                <a:gd name="connsiteX17" fmla="*/ 533400 w 2116667"/>
                <a:gd name="connsiteY17" fmla="*/ 1059389 h 2160055"/>
                <a:gd name="connsiteX18" fmla="*/ 524934 w 2116667"/>
                <a:gd name="connsiteY18" fmla="*/ 796922 h 2160055"/>
                <a:gd name="connsiteX19" fmla="*/ 499534 w 2116667"/>
                <a:gd name="connsiteY19" fmla="*/ 720722 h 2160055"/>
                <a:gd name="connsiteX20" fmla="*/ 474134 w 2116667"/>
                <a:gd name="connsiteY20" fmla="*/ 627589 h 2160055"/>
                <a:gd name="connsiteX21" fmla="*/ 440267 w 2116667"/>
                <a:gd name="connsiteY21" fmla="*/ 559855 h 2160055"/>
                <a:gd name="connsiteX22" fmla="*/ 414867 w 2116667"/>
                <a:gd name="connsiteY22" fmla="*/ 483655 h 2160055"/>
                <a:gd name="connsiteX23" fmla="*/ 381000 w 2116667"/>
                <a:gd name="connsiteY23" fmla="*/ 424389 h 2160055"/>
                <a:gd name="connsiteX24" fmla="*/ 338667 w 2116667"/>
                <a:gd name="connsiteY24" fmla="*/ 373589 h 2160055"/>
                <a:gd name="connsiteX25" fmla="*/ 313267 w 2116667"/>
                <a:gd name="connsiteY25" fmla="*/ 339722 h 2160055"/>
                <a:gd name="connsiteX26" fmla="*/ 296334 w 2116667"/>
                <a:gd name="connsiteY26" fmla="*/ 305855 h 2160055"/>
                <a:gd name="connsiteX27" fmla="*/ 270934 w 2116667"/>
                <a:gd name="connsiteY27" fmla="*/ 288922 h 2160055"/>
                <a:gd name="connsiteX28" fmla="*/ 245534 w 2116667"/>
                <a:gd name="connsiteY28" fmla="*/ 263522 h 2160055"/>
                <a:gd name="connsiteX29" fmla="*/ 220134 w 2116667"/>
                <a:gd name="connsiteY29" fmla="*/ 246589 h 2160055"/>
                <a:gd name="connsiteX30" fmla="*/ 186267 w 2116667"/>
                <a:gd name="connsiteY30" fmla="*/ 238122 h 2160055"/>
                <a:gd name="connsiteX31" fmla="*/ 304800 w 2116667"/>
                <a:gd name="connsiteY31" fmla="*/ 255055 h 2160055"/>
                <a:gd name="connsiteX32" fmla="*/ 389467 w 2116667"/>
                <a:gd name="connsiteY32" fmla="*/ 263522 h 2160055"/>
                <a:gd name="connsiteX33" fmla="*/ 499534 w 2116667"/>
                <a:gd name="connsiteY33" fmla="*/ 288922 h 2160055"/>
                <a:gd name="connsiteX34" fmla="*/ 575734 w 2116667"/>
                <a:gd name="connsiteY34" fmla="*/ 305855 h 2160055"/>
                <a:gd name="connsiteX35" fmla="*/ 635000 w 2116667"/>
                <a:gd name="connsiteY35" fmla="*/ 322789 h 2160055"/>
                <a:gd name="connsiteX36" fmla="*/ 711200 w 2116667"/>
                <a:gd name="connsiteY36" fmla="*/ 331255 h 2160055"/>
                <a:gd name="connsiteX37" fmla="*/ 905934 w 2116667"/>
                <a:gd name="connsiteY37" fmla="*/ 322789 h 2160055"/>
                <a:gd name="connsiteX38" fmla="*/ 931334 w 2116667"/>
                <a:gd name="connsiteY38" fmla="*/ 314322 h 2160055"/>
                <a:gd name="connsiteX39" fmla="*/ 973667 w 2116667"/>
                <a:gd name="connsiteY39" fmla="*/ 297389 h 2160055"/>
                <a:gd name="connsiteX40" fmla="*/ 1041400 w 2116667"/>
                <a:gd name="connsiteY40" fmla="*/ 246589 h 2160055"/>
                <a:gd name="connsiteX41" fmla="*/ 1075267 w 2116667"/>
                <a:gd name="connsiteY41" fmla="*/ 221189 h 2160055"/>
                <a:gd name="connsiteX42" fmla="*/ 1134534 w 2116667"/>
                <a:gd name="connsiteY42" fmla="*/ 195789 h 2160055"/>
                <a:gd name="connsiteX43" fmla="*/ 1168400 w 2116667"/>
                <a:gd name="connsiteY43" fmla="*/ 170389 h 2160055"/>
                <a:gd name="connsiteX44" fmla="*/ 1185334 w 2116667"/>
                <a:gd name="connsiteY44" fmla="*/ 144989 h 2160055"/>
                <a:gd name="connsiteX45" fmla="*/ 1202267 w 2116667"/>
                <a:gd name="connsiteY45" fmla="*/ 128055 h 2160055"/>
                <a:gd name="connsiteX46" fmla="*/ 1219200 w 2116667"/>
                <a:gd name="connsiteY46" fmla="*/ 102655 h 2160055"/>
                <a:gd name="connsiteX47" fmla="*/ 1253067 w 2116667"/>
                <a:gd name="connsiteY47" fmla="*/ 68789 h 2160055"/>
                <a:gd name="connsiteX48" fmla="*/ 1278467 w 2116667"/>
                <a:gd name="connsiteY48" fmla="*/ 26455 h 2160055"/>
                <a:gd name="connsiteX49" fmla="*/ 1286934 w 2116667"/>
                <a:gd name="connsiteY49" fmla="*/ 1055 h 2160055"/>
                <a:gd name="connsiteX50" fmla="*/ 1261534 w 2116667"/>
                <a:gd name="connsiteY50" fmla="*/ 60322 h 2160055"/>
                <a:gd name="connsiteX51" fmla="*/ 1270000 w 2116667"/>
                <a:gd name="connsiteY51" fmla="*/ 263522 h 2160055"/>
                <a:gd name="connsiteX52" fmla="*/ 1337734 w 2116667"/>
                <a:gd name="connsiteY52" fmla="*/ 297389 h 2160055"/>
                <a:gd name="connsiteX53" fmla="*/ 1439334 w 2116667"/>
                <a:gd name="connsiteY53" fmla="*/ 331255 h 2160055"/>
                <a:gd name="connsiteX54" fmla="*/ 1524000 w 2116667"/>
                <a:gd name="connsiteY54" fmla="*/ 373589 h 2160055"/>
                <a:gd name="connsiteX55" fmla="*/ 1557867 w 2116667"/>
                <a:gd name="connsiteY55" fmla="*/ 390522 h 2160055"/>
                <a:gd name="connsiteX56" fmla="*/ 1600200 w 2116667"/>
                <a:gd name="connsiteY56" fmla="*/ 398989 h 2160055"/>
                <a:gd name="connsiteX57" fmla="*/ 1642534 w 2116667"/>
                <a:gd name="connsiteY57" fmla="*/ 415922 h 2160055"/>
                <a:gd name="connsiteX58" fmla="*/ 1693334 w 2116667"/>
                <a:gd name="connsiteY58" fmla="*/ 432855 h 2160055"/>
                <a:gd name="connsiteX59" fmla="*/ 1735667 w 2116667"/>
                <a:gd name="connsiteY59" fmla="*/ 449789 h 2160055"/>
                <a:gd name="connsiteX60" fmla="*/ 1786467 w 2116667"/>
                <a:gd name="connsiteY60" fmla="*/ 458255 h 2160055"/>
                <a:gd name="connsiteX61" fmla="*/ 1828800 w 2116667"/>
                <a:gd name="connsiteY61" fmla="*/ 475189 h 2160055"/>
                <a:gd name="connsiteX62" fmla="*/ 2032000 w 2116667"/>
                <a:gd name="connsiteY62" fmla="*/ 475189 h 2160055"/>
                <a:gd name="connsiteX63" fmla="*/ 2065867 w 2116667"/>
                <a:gd name="connsiteY63" fmla="*/ 466722 h 2160055"/>
                <a:gd name="connsiteX64" fmla="*/ 2116667 w 2116667"/>
                <a:gd name="connsiteY64" fmla="*/ 449789 h 2160055"/>
                <a:gd name="connsiteX65" fmla="*/ 2091267 w 2116667"/>
                <a:gd name="connsiteY65" fmla="*/ 432855 h 2160055"/>
                <a:gd name="connsiteX66" fmla="*/ 2057400 w 2116667"/>
                <a:gd name="connsiteY66" fmla="*/ 441322 h 2160055"/>
                <a:gd name="connsiteX67" fmla="*/ 1981200 w 2116667"/>
                <a:gd name="connsiteY67" fmla="*/ 500589 h 2160055"/>
                <a:gd name="connsiteX68" fmla="*/ 1905000 w 2116667"/>
                <a:gd name="connsiteY68" fmla="*/ 534455 h 2160055"/>
                <a:gd name="connsiteX69" fmla="*/ 1811867 w 2116667"/>
                <a:gd name="connsiteY69" fmla="*/ 610655 h 2160055"/>
                <a:gd name="connsiteX70" fmla="*/ 1744134 w 2116667"/>
                <a:gd name="connsiteY70" fmla="*/ 652989 h 2160055"/>
                <a:gd name="connsiteX71" fmla="*/ 1710267 w 2116667"/>
                <a:gd name="connsiteY71" fmla="*/ 661455 h 2160055"/>
                <a:gd name="connsiteX72" fmla="*/ 1634067 w 2116667"/>
                <a:gd name="connsiteY72" fmla="*/ 686855 h 2160055"/>
                <a:gd name="connsiteX73" fmla="*/ 1490134 w 2116667"/>
                <a:gd name="connsiteY73" fmla="*/ 712255 h 2160055"/>
                <a:gd name="connsiteX74" fmla="*/ 1447800 w 2116667"/>
                <a:gd name="connsiteY74" fmla="*/ 729189 h 2160055"/>
                <a:gd name="connsiteX75" fmla="*/ 1413934 w 2116667"/>
                <a:gd name="connsiteY75" fmla="*/ 746122 h 2160055"/>
                <a:gd name="connsiteX76" fmla="*/ 1380067 w 2116667"/>
                <a:gd name="connsiteY76" fmla="*/ 754589 h 2160055"/>
                <a:gd name="connsiteX77" fmla="*/ 1312334 w 2116667"/>
                <a:gd name="connsiteY77" fmla="*/ 805389 h 2160055"/>
                <a:gd name="connsiteX78" fmla="*/ 1286934 w 2116667"/>
                <a:gd name="connsiteY78" fmla="*/ 830789 h 2160055"/>
                <a:gd name="connsiteX79" fmla="*/ 1253067 w 2116667"/>
                <a:gd name="connsiteY79" fmla="*/ 856189 h 2160055"/>
                <a:gd name="connsiteX80" fmla="*/ 1219200 w 2116667"/>
                <a:gd name="connsiteY80" fmla="*/ 906989 h 2160055"/>
                <a:gd name="connsiteX81" fmla="*/ 1193800 w 2116667"/>
                <a:gd name="connsiteY81" fmla="*/ 940855 h 2160055"/>
                <a:gd name="connsiteX82" fmla="*/ 1168400 w 2116667"/>
                <a:gd name="connsiteY82" fmla="*/ 1008589 h 2160055"/>
                <a:gd name="connsiteX83" fmla="*/ 1126067 w 2116667"/>
                <a:gd name="connsiteY83" fmla="*/ 1076322 h 2160055"/>
                <a:gd name="connsiteX84" fmla="*/ 1109134 w 2116667"/>
                <a:gd name="connsiteY84" fmla="*/ 1127122 h 2160055"/>
                <a:gd name="connsiteX85" fmla="*/ 1109134 w 2116667"/>
                <a:gd name="connsiteY85" fmla="*/ 1398055 h 2160055"/>
                <a:gd name="connsiteX86" fmla="*/ 1117600 w 2116667"/>
                <a:gd name="connsiteY86" fmla="*/ 1431922 h 2160055"/>
                <a:gd name="connsiteX87" fmla="*/ 1134534 w 2116667"/>
                <a:gd name="connsiteY87" fmla="*/ 1508122 h 2160055"/>
                <a:gd name="connsiteX88" fmla="*/ 1143000 w 2116667"/>
                <a:gd name="connsiteY88" fmla="*/ 1541989 h 2160055"/>
                <a:gd name="connsiteX89" fmla="*/ 1159934 w 2116667"/>
                <a:gd name="connsiteY89" fmla="*/ 1558922 h 2160055"/>
                <a:gd name="connsiteX90" fmla="*/ 1176867 w 2116667"/>
                <a:gd name="connsiteY90" fmla="*/ 1618189 h 2160055"/>
                <a:gd name="connsiteX91" fmla="*/ 1185334 w 2116667"/>
                <a:gd name="connsiteY91" fmla="*/ 1643589 h 2160055"/>
                <a:gd name="connsiteX92" fmla="*/ 1210734 w 2116667"/>
                <a:gd name="connsiteY92" fmla="*/ 1685922 h 2160055"/>
                <a:gd name="connsiteX93" fmla="*/ 1219200 w 2116667"/>
                <a:gd name="connsiteY93" fmla="*/ 1728255 h 2160055"/>
                <a:gd name="connsiteX94" fmla="*/ 1286934 w 2116667"/>
                <a:gd name="connsiteY94" fmla="*/ 1855255 h 2160055"/>
                <a:gd name="connsiteX95" fmla="*/ 1312334 w 2116667"/>
                <a:gd name="connsiteY95" fmla="*/ 1897589 h 2160055"/>
                <a:gd name="connsiteX96" fmla="*/ 1329267 w 2116667"/>
                <a:gd name="connsiteY96" fmla="*/ 1922989 h 2160055"/>
                <a:gd name="connsiteX97" fmla="*/ 1363134 w 2116667"/>
                <a:gd name="connsiteY97" fmla="*/ 1939922 h 2160055"/>
                <a:gd name="connsiteX98" fmla="*/ 1388534 w 2116667"/>
                <a:gd name="connsiteY98" fmla="*/ 1948389 h 2160055"/>
                <a:gd name="connsiteX99" fmla="*/ 1430867 w 2116667"/>
                <a:gd name="connsiteY99" fmla="*/ 1990722 h 2160055"/>
                <a:gd name="connsiteX100" fmla="*/ 1507067 w 2116667"/>
                <a:gd name="connsiteY100" fmla="*/ 2041522 h 2160055"/>
                <a:gd name="connsiteX101" fmla="*/ 1566334 w 2116667"/>
                <a:gd name="connsiteY101" fmla="*/ 2075389 h 2160055"/>
                <a:gd name="connsiteX102" fmla="*/ 1617134 w 2116667"/>
                <a:gd name="connsiteY102" fmla="*/ 2126189 h 2160055"/>
                <a:gd name="connsiteX103" fmla="*/ 1642534 w 2116667"/>
                <a:gd name="connsiteY103" fmla="*/ 2151589 h 2160055"/>
                <a:gd name="connsiteX104" fmla="*/ 1667934 w 2116667"/>
                <a:gd name="connsiteY104" fmla="*/ 2151589 h 216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116667" h="2160055">
                  <a:moveTo>
                    <a:pt x="0" y="2160055"/>
                  </a:moveTo>
                  <a:cubicBezTo>
                    <a:pt x="14111" y="2148766"/>
                    <a:pt x="28902" y="2138278"/>
                    <a:pt x="42334" y="2126189"/>
                  </a:cubicBezTo>
                  <a:cubicBezTo>
                    <a:pt x="81641" y="2090813"/>
                    <a:pt x="77898" y="2083853"/>
                    <a:pt x="118534" y="2058455"/>
                  </a:cubicBezTo>
                  <a:cubicBezTo>
                    <a:pt x="129237" y="2051766"/>
                    <a:pt x="141111" y="2047166"/>
                    <a:pt x="152400" y="2041522"/>
                  </a:cubicBezTo>
                  <a:cubicBezTo>
                    <a:pt x="158045" y="2033055"/>
                    <a:pt x="161608" y="2022744"/>
                    <a:pt x="169334" y="2016122"/>
                  </a:cubicBezTo>
                  <a:cubicBezTo>
                    <a:pt x="198669" y="1990978"/>
                    <a:pt x="230578" y="1986581"/>
                    <a:pt x="262467" y="1965322"/>
                  </a:cubicBezTo>
                  <a:cubicBezTo>
                    <a:pt x="272430" y="1958680"/>
                    <a:pt x="278669" y="1947587"/>
                    <a:pt x="287867" y="1939922"/>
                  </a:cubicBezTo>
                  <a:cubicBezTo>
                    <a:pt x="295684" y="1933408"/>
                    <a:pt x="306072" y="1930184"/>
                    <a:pt x="313267" y="1922989"/>
                  </a:cubicBezTo>
                  <a:cubicBezTo>
                    <a:pt x="326045" y="1910211"/>
                    <a:pt x="335128" y="1894162"/>
                    <a:pt x="347134" y="1880655"/>
                  </a:cubicBezTo>
                  <a:cubicBezTo>
                    <a:pt x="386716" y="1836126"/>
                    <a:pt x="378890" y="1859476"/>
                    <a:pt x="406400" y="1804455"/>
                  </a:cubicBezTo>
                  <a:cubicBezTo>
                    <a:pt x="424466" y="1768323"/>
                    <a:pt x="436933" y="1732743"/>
                    <a:pt x="448734" y="1694389"/>
                  </a:cubicBezTo>
                  <a:cubicBezTo>
                    <a:pt x="454776" y="1674751"/>
                    <a:pt x="459170" y="1654614"/>
                    <a:pt x="465667" y="1635122"/>
                  </a:cubicBezTo>
                  <a:cubicBezTo>
                    <a:pt x="470473" y="1620704"/>
                    <a:pt x="478914" y="1607533"/>
                    <a:pt x="482600" y="1592789"/>
                  </a:cubicBezTo>
                  <a:cubicBezTo>
                    <a:pt x="493071" y="1550906"/>
                    <a:pt x="499533" y="1508122"/>
                    <a:pt x="508000" y="1465789"/>
                  </a:cubicBezTo>
                  <a:cubicBezTo>
                    <a:pt x="510822" y="1451678"/>
                    <a:pt x="514432" y="1437701"/>
                    <a:pt x="516467" y="1423455"/>
                  </a:cubicBezTo>
                  <a:cubicBezTo>
                    <a:pt x="519289" y="1403700"/>
                    <a:pt x="521822" y="1383901"/>
                    <a:pt x="524934" y="1364189"/>
                  </a:cubicBezTo>
                  <a:cubicBezTo>
                    <a:pt x="530289" y="1330275"/>
                    <a:pt x="541867" y="1262589"/>
                    <a:pt x="541867" y="1262589"/>
                  </a:cubicBezTo>
                  <a:cubicBezTo>
                    <a:pt x="539045" y="1194856"/>
                    <a:pt x="535863" y="1127136"/>
                    <a:pt x="533400" y="1059389"/>
                  </a:cubicBezTo>
                  <a:cubicBezTo>
                    <a:pt x="530219" y="971912"/>
                    <a:pt x="529789" y="884322"/>
                    <a:pt x="524934" y="796922"/>
                  </a:cubicBezTo>
                  <a:cubicBezTo>
                    <a:pt x="521699" y="738694"/>
                    <a:pt x="516142" y="770547"/>
                    <a:pt x="499534" y="720722"/>
                  </a:cubicBezTo>
                  <a:cubicBezTo>
                    <a:pt x="497844" y="715652"/>
                    <a:pt x="483283" y="647717"/>
                    <a:pt x="474134" y="627589"/>
                  </a:cubicBezTo>
                  <a:cubicBezTo>
                    <a:pt x="463689" y="604609"/>
                    <a:pt x="446390" y="584344"/>
                    <a:pt x="440267" y="559855"/>
                  </a:cubicBezTo>
                  <a:cubicBezTo>
                    <a:pt x="432183" y="527521"/>
                    <a:pt x="430806" y="515533"/>
                    <a:pt x="414867" y="483655"/>
                  </a:cubicBezTo>
                  <a:cubicBezTo>
                    <a:pt x="404691" y="463304"/>
                    <a:pt x="391896" y="444364"/>
                    <a:pt x="381000" y="424389"/>
                  </a:cubicBezTo>
                  <a:cubicBezTo>
                    <a:pt x="356446" y="379374"/>
                    <a:pt x="377044" y="399173"/>
                    <a:pt x="338667" y="373589"/>
                  </a:cubicBezTo>
                  <a:cubicBezTo>
                    <a:pt x="330200" y="362300"/>
                    <a:pt x="320746" y="351688"/>
                    <a:pt x="313267" y="339722"/>
                  </a:cubicBezTo>
                  <a:cubicBezTo>
                    <a:pt x="306578" y="329019"/>
                    <a:pt x="304414" y="315551"/>
                    <a:pt x="296334" y="305855"/>
                  </a:cubicBezTo>
                  <a:cubicBezTo>
                    <a:pt x="289820" y="298038"/>
                    <a:pt x="278751" y="295436"/>
                    <a:pt x="270934" y="288922"/>
                  </a:cubicBezTo>
                  <a:cubicBezTo>
                    <a:pt x="261736" y="281257"/>
                    <a:pt x="254732" y="271187"/>
                    <a:pt x="245534" y="263522"/>
                  </a:cubicBezTo>
                  <a:cubicBezTo>
                    <a:pt x="237717" y="257008"/>
                    <a:pt x="229487" y="250597"/>
                    <a:pt x="220134" y="246589"/>
                  </a:cubicBezTo>
                  <a:cubicBezTo>
                    <a:pt x="209438" y="242005"/>
                    <a:pt x="174688" y="236964"/>
                    <a:pt x="186267" y="238122"/>
                  </a:cubicBezTo>
                  <a:cubicBezTo>
                    <a:pt x="225981" y="242093"/>
                    <a:pt x="265196" y="250105"/>
                    <a:pt x="304800" y="255055"/>
                  </a:cubicBezTo>
                  <a:cubicBezTo>
                    <a:pt x="332944" y="258573"/>
                    <a:pt x="361245" y="260700"/>
                    <a:pt x="389467" y="263522"/>
                  </a:cubicBezTo>
                  <a:cubicBezTo>
                    <a:pt x="480263" y="293787"/>
                    <a:pt x="399047" y="270081"/>
                    <a:pt x="499534" y="288922"/>
                  </a:cubicBezTo>
                  <a:cubicBezTo>
                    <a:pt x="525108" y="293717"/>
                    <a:pt x="550491" y="299544"/>
                    <a:pt x="575734" y="305855"/>
                  </a:cubicBezTo>
                  <a:cubicBezTo>
                    <a:pt x="595666" y="310838"/>
                    <a:pt x="614806" y="319003"/>
                    <a:pt x="635000" y="322789"/>
                  </a:cubicBezTo>
                  <a:cubicBezTo>
                    <a:pt x="660119" y="327499"/>
                    <a:pt x="685800" y="328433"/>
                    <a:pt x="711200" y="331255"/>
                  </a:cubicBezTo>
                  <a:cubicBezTo>
                    <a:pt x="776111" y="328433"/>
                    <a:pt x="841153" y="327772"/>
                    <a:pt x="905934" y="322789"/>
                  </a:cubicBezTo>
                  <a:cubicBezTo>
                    <a:pt x="914832" y="322105"/>
                    <a:pt x="922978" y="317456"/>
                    <a:pt x="931334" y="314322"/>
                  </a:cubicBezTo>
                  <a:cubicBezTo>
                    <a:pt x="945564" y="308986"/>
                    <a:pt x="959556" y="303033"/>
                    <a:pt x="973667" y="297389"/>
                  </a:cubicBezTo>
                  <a:cubicBezTo>
                    <a:pt x="1041411" y="212709"/>
                    <a:pt x="972869" y="280854"/>
                    <a:pt x="1041400" y="246589"/>
                  </a:cubicBezTo>
                  <a:cubicBezTo>
                    <a:pt x="1054021" y="240278"/>
                    <a:pt x="1063301" y="228668"/>
                    <a:pt x="1075267" y="221189"/>
                  </a:cubicBezTo>
                  <a:cubicBezTo>
                    <a:pt x="1099184" y="206241"/>
                    <a:pt x="1109840" y="204020"/>
                    <a:pt x="1134534" y="195789"/>
                  </a:cubicBezTo>
                  <a:cubicBezTo>
                    <a:pt x="1145823" y="187322"/>
                    <a:pt x="1158422" y="180367"/>
                    <a:pt x="1168400" y="170389"/>
                  </a:cubicBezTo>
                  <a:cubicBezTo>
                    <a:pt x="1175595" y="163194"/>
                    <a:pt x="1178977" y="152935"/>
                    <a:pt x="1185334" y="144989"/>
                  </a:cubicBezTo>
                  <a:cubicBezTo>
                    <a:pt x="1190321" y="138756"/>
                    <a:pt x="1197280" y="134288"/>
                    <a:pt x="1202267" y="128055"/>
                  </a:cubicBezTo>
                  <a:cubicBezTo>
                    <a:pt x="1208624" y="120109"/>
                    <a:pt x="1212578" y="110381"/>
                    <a:pt x="1219200" y="102655"/>
                  </a:cubicBezTo>
                  <a:cubicBezTo>
                    <a:pt x="1229590" y="90534"/>
                    <a:pt x="1243266" y="81391"/>
                    <a:pt x="1253067" y="68789"/>
                  </a:cubicBezTo>
                  <a:cubicBezTo>
                    <a:pt x="1263170" y="55799"/>
                    <a:pt x="1271107" y="41174"/>
                    <a:pt x="1278467" y="26455"/>
                  </a:cubicBezTo>
                  <a:cubicBezTo>
                    <a:pt x="1282458" y="18473"/>
                    <a:pt x="1293245" y="-5256"/>
                    <a:pt x="1286934" y="1055"/>
                  </a:cubicBezTo>
                  <a:cubicBezTo>
                    <a:pt x="1276470" y="11519"/>
                    <a:pt x="1266594" y="45140"/>
                    <a:pt x="1261534" y="60322"/>
                  </a:cubicBezTo>
                  <a:cubicBezTo>
                    <a:pt x="1254595" y="122770"/>
                    <a:pt x="1239254" y="205105"/>
                    <a:pt x="1270000" y="263522"/>
                  </a:cubicBezTo>
                  <a:cubicBezTo>
                    <a:pt x="1281757" y="285860"/>
                    <a:pt x="1313786" y="289407"/>
                    <a:pt x="1337734" y="297389"/>
                  </a:cubicBezTo>
                  <a:cubicBezTo>
                    <a:pt x="1371601" y="308678"/>
                    <a:pt x="1408723" y="312888"/>
                    <a:pt x="1439334" y="331255"/>
                  </a:cubicBezTo>
                  <a:cubicBezTo>
                    <a:pt x="1512517" y="375165"/>
                    <a:pt x="1449933" y="340670"/>
                    <a:pt x="1524000" y="373589"/>
                  </a:cubicBezTo>
                  <a:cubicBezTo>
                    <a:pt x="1535534" y="378715"/>
                    <a:pt x="1545893" y="386531"/>
                    <a:pt x="1557867" y="390522"/>
                  </a:cubicBezTo>
                  <a:cubicBezTo>
                    <a:pt x="1571519" y="395073"/>
                    <a:pt x="1586416" y="394854"/>
                    <a:pt x="1600200" y="398989"/>
                  </a:cubicBezTo>
                  <a:cubicBezTo>
                    <a:pt x="1614757" y="403356"/>
                    <a:pt x="1628251" y="410728"/>
                    <a:pt x="1642534" y="415922"/>
                  </a:cubicBezTo>
                  <a:cubicBezTo>
                    <a:pt x="1659309" y="422022"/>
                    <a:pt x="1676559" y="426755"/>
                    <a:pt x="1693334" y="432855"/>
                  </a:cubicBezTo>
                  <a:cubicBezTo>
                    <a:pt x="1707617" y="438049"/>
                    <a:pt x="1721004" y="445790"/>
                    <a:pt x="1735667" y="449789"/>
                  </a:cubicBezTo>
                  <a:cubicBezTo>
                    <a:pt x="1752229" y="454306"/>
                    <a:pt x="1769534" y="455433"/>
                    <a:pt x="1786467" y="458255"/>
                  </a:cubicBezTo>
                  <a:cubicBezTo>
                    <a:pt x="1800578" y="463900"/>
                    <a:pt x="1814137" y="471190"/>
                    <a:pt x="1828800" y="475189"/>
                  </a:cubicBezTo>
                  <a:cubicBezTo>
                    <a:pt x="1897155" y="493831"/>
                    <a:pt x="1959170" y="479235"/>
                    <a:pt x="2032000" y="475189"/>
                  </a:cubicBezTo>
                  <a:cubicBezTo>
                    <a:pt x="2043289" y="472367"/>
                    <a:pt x="2054721" y="470066"/>
                    <a:pt x="2065867" y="466722"/>
                  </a:cubicBezTo>
                  <a:cubicBezTo>
                    <a:pt x="2082964" y="461593"/>
                    <a:pt x="2116667" y="449789"/>
                    <a:pt x="2116667" y="449789"/>
                  </a:cubicBezTo>
                  <a:cubicBezTo>
                    <a:pt x="2108200" y="444144"/>
                    <a:pt x="2101341" y="434294"/>
                    <a:pt x="2091267" y="432855"/>
                  </a:cubicBezTo>
                  <a:cubicBezTo>
                    <a:pt x="2079748" y="431209"/>
                    <a:pt x="2068034" y="436596"/>
                    <a:pt x="2057400" y="441322"/>
                  </a:cubicBezTo>
                  <a:cubicBezTo>
                    <a:pt x="1996253" y="468499"/>
                    <a:pt x="2031674" y="461331"/>
                    <a:pt x="1981200" y="500589"/>
                  </a:cubicBezTo>
                  <a:cubicBezTo>
                    <a:pt x="1946509" y="527571"/>
                    <a:pt x="1942373" y="525113"/>
                    <a:pt x="1905000" y="534455"/>
                  </a:cubicBezTo>
                  <a:cubicBezTo>
                    <a:pt x="1840933" y="598524"/>
                    <a:pt x="1886761" y="558230"/>
                    <a:pt x="1811867" y="610655"/>
                  </a:cubicBezTo>
                  <a:cubicBezTo>
                    <a:pt x="1781134" y="632168"/>
                    <a:pt x="1778787" y="639994"/>
                    <a:pt x="1744134" y="652989"/>
                  </a:cubicBezTo>
                  <a:cubicBezTo>
                    <a:pt x="1733239" y="657075"/>
                    <a:pt x="1721389" y="658033"/>
                    <a:pt x="1710267" y="661455"/>
                  </a:cubicBezTo>
                  <a:cubicBezTo>
                    <a:pt x="1684677" y="669329"/>
                    <a:pt x="1660477" y="682453"/>
                    <a:pt x="1634067" y="686855"/>
                  </a:cubicBezTo>
                  <a:cubicBezTo>
                    <a:pt x="1518272" y="706155"/>
                    <a:pt x="1566134" y="697056"/>
                    <a:pt x="1490134" y="712255"/>
                  </a:cubicBezTo>
                  <a:cubicBezTo>
                    <a:pt x="1476023" y="717900"/>
                    <a:pt x="1461688" y="723016"/>
                    <a:pt x="1447800" y="729189"/>
                  </a:cubicBezTo>
                  <a:cubicBezTo>
                    <a:pt x="1436267" y="734315"/>
                    <a:pt x="1425752" y="741690"/>
                    <a:pt x="1413934" y="746122"/>
                  </a:cubicBezTo>
                  <a:cubicBezTo>
                    <a:pt x="1403038" y="750208"/>
                    <a:pt x="1391356" y="751767"/>
                    <a:pt x="1380067" y="754589"/>
                  </a:cubicBezTo>
                  <a:cubicBezTo>
                    <a:pt x="1349821" y="774752"/>
                    <a:pt x="1344516" y="777230"/>
                    <a:pt x="1312334" y="805389"/>
                  </a:cubicBezTo>
                  <a:cubicBezTo>
                    <a:pt x="1303323" y="813274"/>
                    <a:pt x="1296025" y="822997"/>
                    <a:pt x="1286934" y="830789"/>
                  </a:cubicBezTo>
                  <a:cubicBezTo>
                    <a:pt x="1276220" y="839972"/>
                    <a:pt x="1262442" y="845642"/>
                    <a:pt x="1253067" y="856189"/>
                  </a:cubicBezTo>
                  <a:cubicBezTo>
                    <a:pt x="1239546" y="871400"/>
                    <a:pt x="1230871" y="890317"/>
                    <a:pt x="1219200" y="906989"/>
                  </a:cubicBezTo>
                  <a:cubicBezTo>
                    <a:pt x="1211108" y="918549"/>
                    <a:pt x="1202267" y="929566"/>
                    <a:pt x="1193800" y="940855"/>
                  </a:cubicBezTo>
                  <a:cubicBezTo>
                    <a:pt x="1185674" y="973362"/>
                    <a:pt x="1186849" y="979071"/>
                    <a:pt x="1168400" y="1008589"/>
                  </a:cubicBezTo>
                  <a:cubicBezTo>
                    <a:pt x="1140094" y="1053878"/>
                    <a:pt x="1145136" y="1028648"/>
                    <a:pt x="1126067" y="1076322"/>
                  </a:cubicBezTo>
                  <a:cubicBezTo>
                    <a:pt x="1119438" y="1092895"/>
                    <a:pt x="1109134" y="1127122"/>
                    <a:pt x="1109134" y="1127122"/>
                  </a:cubicBezTo>
                  <a:cubicBezTo>
                    <a:pt x="1098730" y="1262366"/>
                    <a:pt x="1095549" y="1241828"/>
                    <a:pt x="1109134" y="1398055"/>
                  </a:cubicBezTo>
                  <a:cubicBezTo>
                    <a:pt x="1110142" y="1409648"/>
                    <a:pt x="1114983" y="1420584"/>
                    <a:pt x="1117600" y="1431922"/>
                  </a:cubicBezTo>
                  <a:cubicBezTo>
                    <a:pt x="1123451" y="1457275"/>
                    <a:pt x="1128683" y="1482769"/>
                    <a:pt x="1134534" y="1508122"/>
                  </a:cubicBezTo>
                  <a:cubicBezTo>
                    <a:pt x="1137151" y="1519460"/>
                    <a:pt x="1137796" y="1531581"/>
                    <a:pt x="1143000" y="1541989"/>
                  </a:cubicBezTo>
                  <a:cubicBezTo>
                    <a:pt x="1146570" y="1549129"/>
                    <a:pt x="1154289" y="1553278"/>
                    <a:pt x="1159934" y="1558922"/>
                  </a:cubicBezTo>
                  <a:cubicBezTo>
                    <a:pt x="1165578" y="1578678"/>
                    <a:pt x="1170963" y="1598509"/>
                    <a:pt x="1176867" y="1618189"/>
                  </a:cubicBezTo>
                  <a:cubicBezTo>
                    <a:pt x="1179431" y="1626737"/>
                    <a:pt x="1181343" y="1635607"/>
                    <a:pt x="1185334" y="1643589"/>
                  </a:cubicBezTo>
                  <a:cubicBezTo>
                    <a:pt x="1192693" y="1658308"/>
                    <a:pt x="1202267" y="1671811"/>
                    <a:pt x="1210734" y="1685922"/>
                  </a:cubicBezTo>
                  <a:cubicBezTo>
                    <a:pt x="1213556" y="1700033"/>
                    <a:pt x="1215065" y="1714471"/>
                    <a:pt x="1219200" y="1728255"/>
                  </a:cubicBezTo>
                  <a:cubicBezTo>
                    <a:pt x="1233778" y="1776848"/>
                    <a:pt x="1259887" y="1810177"/>
                    <a:pt x="1286934" y="1855255"/>
                  </a:cubicBezTo>
                  <a:cubicBezTo>
                    <a:pt x="1295401" y="1869366"/>
                    <a:pt x="1303612" y="1883634"/>
                    <a:pt x="1312334" y="1897589"/>
                  </a:cubicBezTo>
                  <a:cubicBezTo>
                    <a:pt x="1317727" y="1906218"/>
                    <a:pt x="1320166" y="1918438"/>
                    <a:pt x="1329267" y="1922989"/>
                  </a:cubicBezTo>
                  <a:cubicBezTo>
                    <a:pt x="1340556" y="1928633"/>
                    <a:pt x="1351533" y="1934950"/>
                    <a:pt x="1363134" y="1939922"/>
                  </a:cubicBezTo>
                  <a:cubicBezTo>
                    <a:pt x="1371337" y="1943438"/>
                    <a:pt x="1380067" y="1945567"/>
                    <a:pt x="1388534" y="1948389"/>
                  </a:cubicBezTo>
                  <a:cubicBezTo>
                    <a:pt x="1402645" y="1962500"/>
                    <a:pt x="1415952" y="1977464"/>
                    <a:pt x="1430867" y="1990722"/>
                  </a:cubicBezTo>
                  <a:cubicBezTo>
                    <a:pt x="1457565" y="2014454"/>
                    <a:pt x="1476346" y="2022322"/>
                    <a:pt x="1507067" y="2041522"/>
                  </a:cubicBezTo>
                  <a:cubicBezTo>
                    <a:pt x="1554934" y="2071439"/>
                    <a:pt x="1508524" y="2046483"/>
                    <a:pt x="1566334" y="2075389"/>
                  </a:cubicBezTo>
                  <a:cubicBezTo>
                    <a:pt x="1615007" y="2140286"/>
                    <a:pt x="1567613" y="2084921"/>
                    <a:pt x="1617134" y="2126189"/>
                  </a:cubicBezTo>
                  <a:cubicBezTo>
                    <a:pt x="1626332" y="2133854"/>
                    <a:pt x="1631824" y="2146234"/>
                    <a:pt x="1642534" y="2151589"/>
                  </a:cubicBezTo>
                  <a:cubicBezTo>
                    <a:pt x="1650107" y="2155375"/>
                    <a:pt x="1659467" y="2151589"/>
                    <a:pt x="1667934" y="2151589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2647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0DDB3E-3A3A-46D0-8855-4E0A89DAE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CE1DE859-B4C4-4ECE-AE1B-05DC3FF4A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AAB814C-553F-469D-BBC2-00EF9A43EF0F}"/>
              </a:ext>
            </a:extLst>
          </p:cNvPr>
          <p:cNvSpPr txBox="1"/>
          <p:nvPr/>
        </p:nvSpPr>
        <p:spPr>
          <a:xfrm>
            <a:off x="127001" y="323849"/>
            <a:ext cx="762003" cy="649287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À aménager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8ED941B-E2E9-4DD2-AC3F-9838F4F25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3" y="0"/>
            <a:ext cx="10256251" cy="653150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FBB8D09-B2FB-4CA4-AA42-FBD97DD9D453}"/>
              </a:ext>
            </a:extLst>
          </p:cNvPr>
          <p:cNvSpPr txBox="1"/>
          <p:nvPr/>
        </p:nvSpPr>
        <p:spPr>
          <a:xfrm>
            <a:off x="9326259" y="6519446"/>
            <a:ext cx="268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Extrait journal </a:t>
            </a:r>
            <a:r>
              <a:rPr lang="fr-FR" sz="1600" i="1" dirty="0" err="1"/>
              <a:t>Calen’zitelli</a:t>
            </a:r>
            <a:r>
              <a:rPr lang="fr-FR" sz="1600" i="1" dirty="0"/>
              <a:t> n°1</a:t>
            </a:r>
          </a:p>
        </p:txBody>
      </p:sp>
    </p:spTree>
    <p:extLst>
      <p:ext uri="{BB962C8B-B14F-4D97-AF65-F5344CB8AC3E}">
        <p14:creationId xmlns:p14="http://schemas.microsoft.com/office/powerpoint/2010/main" val="3191189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1DCAB28-8472-4028-89C1-3F7562E1F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21" y="1316115"/>
            <a:ext cx="5634361" cy="42257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FBD38F-68DA-4A65-BE5E-6A4AC3943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23" y="204186"/>
            <a:ext cx="4764349" cy="35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63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CA5B7-5950-4F57-B308-5F6DE283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600" dirty="0"/>
              <a:t>De la vie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0F5793-8C5A-4F5C-B858-EE5135BCA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16699" r="25951" b="26343"/>
          <a:stretch/>
        </p:blipFill>
        <p:spPr>
          <a:xfrm>
            <a:off x="7950276" y="282856"/>
            <a:ext cx="4158866" cy="51401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B1E4CE-5A98-44E4-9A2E-7389ADEA2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12" y="3688364"/>
            <a:ext cx="3983114" cy="29873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4F23221-B43B-4E5C-9D47-2B4B4793C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00" y="2044906"/>
            <a:ext cx="4055600" cy="39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882598-1E43-4588-80A1-7AC63475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C46A6E8C-3E58-4DC7-9C2E-A2879F64E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BBDE25-5AB6-4365-9C86-EB1AC8A2C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80" y="8354"/>
            <a:ext cx="9265920" cy="68809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669DA4-BF2F-4C25-861A-B2CCC47353F5}"/>
              </a:ext>
            </a:extLst>
          </p:cNvPr>
          <p:cNvSpPr txBox="1"/>
          <p:nvPr/>
        </p:nvSpPr>
        <p:spPr>
          <a:xfrm>
            <a:off x="8967861" y="139700"/>
            <a:ext cx="268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Extrait journal </a:t>
            </a:r>
            <a:r>
              <a:rPr lang="fr-FR" sz="1600" i="1" dirty="0" err="1"/>
              <a:t>Calen’zitelli</a:t>
            </a:r>
            <a:r>
              <a:rPr lang="fr-FR" sz="1600" i="1" dirty="0"/>
              <a:t> n°1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018B9C-09F8-4914-BE55-8FCE90788680}"/>
              </a:ext>
            </a:extLst>
          </p:cNvPr>
          <p:cNvSpPr txBox="1"/>
          <p:nvPr/>
        </p:nvSpPr>
        <p:spPr>
          <a:xfrm>
            <a:off x="127001" y="41275"/>
            <a:ext cx="762003" cy="67754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Des animaux</a:t>
            </a:r>
          </a:p>
        </p:txBody>
      </p:sp>
    </p:spTree>
    <p:extLst>
      <p:ext uri="{BB962C8B-B14F-4D97-AF65-F5344CB8AC3E}">
        <p14:creationId xmlns:p14="http://schemas.microsoft.com/office/powerpoint/2010/main" val="72362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6009F0-A542-4402-B829-4271F0B6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A8236-C36E-43A9-BF8D-6CE4DFD86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136F4023-BF12-4702-954B-57742288E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51967"/>
            <a:ext cx="9550400" cy="680603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29F961-91C2-4BB6-BE3A-FD65208C8481}"/>
              </a:ext>
            </a:extLst>
          </p:cNvPr>
          <p:cNvSpPr txBox="1"/>
          <p:nvPr/>
        </p:nvSpPr>
        <p:spPr>
          <a:xfrm>
            <a:off x="1424060" y="6465264"/>
            <a:ext cx="268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Extrait journal </a:t>
            </a:r>
            <a:r>
              <a:rPr lang="fr-FR" sz="1600" i="1" dirty="0" err="1"/>
              <a:t>Calen’zitelli</a:t>
            </a:r>
            <a:r>
              <a:rPr lang="fr-FR" sz="1600" i="1" dirty="0"/>
              <a:t> n°2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0D46C7-79C9-4FDD-A321-3AC714472D5A}"/>
              </a:ext>
            </a:extLst>
          </p:cNvPr>
          <p:cNvSpPr txBox="1"/>
          <p:nvPr/>
        </p:nvSpPr>
        <p:spPr>
          <a:xfrm>
            <a:off x="122763" y="-527050"/>
            <a:ext cx="762003" cy="67754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Un abris</a:t>
            </a:r>
          </a:p>
        </p:txBody>
      </p:sp>
    </p:spTree>
    <p:extLst>
      <p:ext uri="{BB962C8B-B14F-4D97-AF65-F5344CB8AC3E}">
        <p14:creationId xmlns:p14="http://schemas.microsoft.com/office/powerpoint/2010/main" val="3533129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16BB0B-B713-4B74-A713-2C156FF8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09FAC24-4CF1-4694-9766-7ED2B5421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12" y="3036161"/>
            <a:ext cx="2806453" cy="37419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840722-EE08-4792-8D1D-9BCAAAA45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44" y="1274436"/>
            <a:ext cx="5888856" cy="44166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595A04-9FCB-41E9-A76B-AD53F628A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8" b="10422"/>
          <a:stretch/>
        </p:blipFill>
        <p:spPr>
          <a:xfrm>
            <a:off x="3415627" y="186434"/>
            <a:ext cx="2779954" cy="27349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F10632-4BDB-4B70-A41B-684B16471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4" y="1360743"/>
            <a:ext cx="3183021" cy="424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89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03DE66-6987-4050-BE58-5A8A35497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E39FCA-6148-4896-97C0-56DD844AA391}"/>
              </a:ext>
            </a:extLst>
          </p:cNvPr>
          <p:cNvSpPr txBox="1"/>
          <p:nvPr/>
        </p:nvSpPr>
        <p:spPr>
          <a:xfrm>
            <a:off x="127001" y="41275"/>
            <a:ext cx="1339341" cy="67754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Des plantations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8E14E5-E831-4C5F-8565-981FC7D2F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75" y="41275"/>
            <a:ext cx="3429000" cy="457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33E502-8DA3-40E0-AE2D-5C1960E91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11" y="1571348"/>
            <a:ext cx="3964989" cy="5286652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67B6893-AEC5-40EB-B6AE-72966D95E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834">
            <a:off x="5317577" y="2468561"/>
            <a:ext cx="2857500" cy="3810000"/>
          </a:xfrm>
        </p:spPr>
      </p:pic>
    </p:spTree>
    <p:extLst>
      <p:ext uri="{BB962C8B-B14F-4D97-AF65-F5344CB8AC3E}">
        <p14:creationId xmlns:p14="http://schemas.microsoft.com/office/powerpoint/2010/main" val="1355617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CDAE0-C36D-4314-A457-F74100B17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C0F406B-E176-43B3-B39F-51FE164D8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93" y="2525020"/>
            <a:ext cx="5534818" cy="415111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2796A5-5394-49DE-8319-AFC683E61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8" y="303383"/>
            <a:ext cx="6165624" cy="46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43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D0E49-AF08-450B-8439-A884EEE6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>
            <a:normAutofit/>
          </a:bodyPr>
          <a:lstStyle/>
          <a:p>
            <a:r>
              <a:rPr lang="fr-FR" sz="6000" dirty="0"/>
              <a:t>Et l’eau dans tout ça?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A64232-70C4-4808-8A21-B6C14B5E8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35" y="1358900"/>
            <a:ext cx="7004517" cy="525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11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44A07A-642A-47BD-9513-1639FDE40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4" y="879474"/>
            <a:ext cx="5770033" cy="43275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D7D806-98CE-436E-B35D-6F41E4BC7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3349" y="1195386"/>
            <a:ext cx="4927600" cy="36957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3402BB2-8ABF-41D5-8D66-E7F5A97D6206}"/>
              </a:ext>
            </a:extLst>
          </p:cNvPr>
          <p:cNvSpPr txBox="1"/>
          <p:nvPr/>
        </p:nvSpPr>
        <p:spPr>
          <a:xfrm>
            <a:off x="127001" y="41275"/>
            <a:ext cx="762003" cy="67754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des vallées</a:t>
            </a:r>
          </a:p>
        </p:txBody>
      </p:sp>
    </p:spTree>
    <p:extLst>
      <p:ext uri="{BB962C8B-B14F-4D97-AF65-F5344CB8AC3E}">
        <p14:creationId xmlns:p14="http://schemas.microsoft.com/office/powerpoint/2010/main" val="3785230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F2773-3736-4C3D-852F-67D38B052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600" dirty="0"/>
              <a:t>L’arbre</a:t>
            </a:r>
          </a:p>
        </p:txBody>
      </p:sp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C6118B6F-EA3B-4439-83A1-9833B6C7D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704" y="2366963"/>
            <a:ext cx="3711198" cy="38814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D3240E-6F4C-4D23-BEF1-EA66C11B4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24" y="2403440"/>
            <a:ext cx="4761144" cy="36703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B026D0-0FC0-4EBC-ABBC-09A4717CE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393" y="479425"/>
            <a:ext cx="329565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58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3CDE6-1CD5-4234-A0C9-137EC2D8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6F1750-0A63-4516-92FF-DC92F9F89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49ABD9-FA46-47D8-86DA-37456732A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2961" y="912855"/>
            <a:ext cx="6591100" cy="49433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2077AC-254F-44D4-9BC4-1D40E5672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0215" y="857251"/>
            <a:ext cx="6680069" cy="51435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56E312-B0A6-4926-A528-57A4B70E6BC2}"/>
              </a:ext>
            </a:extLst>
          </p:cNvPr>
          <p:cNvSpPr txBox="1"/>
          <p:nvPr/>
        </p:nvSpPr>
        <p:spPr>
          <a:xfrm>
            <a:off x="127001" y="-149226"/>
            <a:ext cx="762003" cy="715962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des rivières</a:t>
            </a:r>
          </a:p>
        </p:txBody>
      </p:sp>
    </p:spTree>
    <p:extLst>
      <p:ext uri="{BB962C8B-B14F-4D97-AF65-F5344CB8AC3E}">
        <p14:creationId xmlns:p14="http://schemas.microsoft.com/office/powerpoint/2010/main" val="505352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3A530-D682-44A0-AEF3-E6814763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D5EC8B6-75D2-43E7-9E3F-8816BDB92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67" y="609600"/>
            <a:ext cx="4834633" cy="6443167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C6F28D-E85F-4F6D-8C5D-D853DC147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43" y="167234"/>
            <a:ext cx="5765800" cy="43243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3994C9-EECA-4EEF-AF1E-198DE545213B}"/>
              </a:ext>
            </a:extLst>
          </p:cNvPr>
          <p:cNvSpPr txBox="1"/>
          <p:nvPr/>
        </p:nvSpPr>
        <p:spPr>
          <a:xfrm>
            <a:off x="127001" y="-149226"/>
            <a:ext cx="1339341" cy="715962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Un cheminement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5C36F6-27F1-42A0-A430-CED96727C3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16235" r="8522" b="19059"/>
          <a:stretch/>
        </p:blipFill>
        <p:spPr>
          <a:xfrm>
            <a:off x="3110855" y="3886200"/>
            <a:ext cx="2967401" cy="2971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1989EC-EA4E-4561-9667-0C65E0812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71916" y="102448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65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192CE1-6A79-450F-B546-2E7C3210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94032F-B562-4F91-AE6E-94AA46F7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01DEDE-68EA-4CAC-B696-66AA4097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68" y="-8898"/>
            <a:ext cx="4577932" cy="34334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317EF8-4293-49B5-A3E4-E9DAB5FFE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01" y="3424551"/>
            <a:ext cx="4577932" cy="34334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A8D373-D749-4F44-814C-9AE9224AF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68" y="-26037"/>
            <a:ext cx="4577932" cy="34334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D9A26F5-2071-427A-83FE-9112132364D1}"/>
              </a:ext>
            </a:extLst>
          </p:cNvPr>
          <p:cNvSpPr txBox="1"/>
          <p:nvPr/>
        </p:nvSpPr>
        <p:spPr>
          <a:xfrm>
            <a:off x="127001" y="-149226"/>
            <a:ext cx="762003" cy="715962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De la vie</a:t>
            </a:r>
          </a:p>
        </p:txBody>
      </p:sp>
    </p:spTree>
    <p:extLst>
      <p:ext uri="{BB962C8B-B14F-4D97-AF65-F5344CB8AC3E}">
        <p14:creationId xmlns:p14="http://schemas.microsoft.com/office/powerpoint/2010/main" val="2274366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242CB-20B3-4AFC-AD38-53576174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8E60C4E-AD75-4B4C-B9D0-C0C2A4808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00" y="2160588"/>
            <a:ext cx="2912438" cy="3881437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37F79-86EE-4069-802E-3AFEECF5C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r="46930"/>
          <a:stretch/>
        </p:blipFill>
        <p:spPr>
          <a:xfrm>
            <a:off x="3259926" y="609600"/>
            <a:ext cx="4203700" cy="5926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0B824B4-01D1-4196-80B1-D4C03F168918}"/>
              </a:ext>
            </a:extLst>
          </p:cNvPr>
          <p:cNvSpPr txBox="1"/>
          <p:nvPr/>
        </p:nvSpPr>
        <p:spPr>
          <a:xfrm>
            <a:off x="139698" y="-150813"/>
            <a:ext cx="762003" cy="715962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Des oiseaux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EC8D398-F194-4AFF-B07A-FB5256095A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t="-1858" r="39510" b="19317"/>
          <a:stretch/>
        </p:blipFill>
        <p:spPr>
          <a:xfrm>
            <a:off x="8495014" y="115138"/>
            <a:ext cx="2674938" cy="592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97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3F0C74A-8F8C-463C-9E3C-5BD960A12F76}"/>
              </a:ext>
            </a:extLst>
          </p:cNvPr>
          <p:cNvSpPr txBox="1"/>
          <p:nvPr/>
        </p:nvSpPr>
        <p:spPr>
          <a:xfrm>
            <a:off x="127001" y="-149226"/>
            <a:ext cx="1339341" cy="715962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L’eau </a:t>
            </a:r>
          </a:p>
          <a:p>
            <a:pPr algn="ctr"/>
            <a:r>
              <a:rPr lang="fr-FR" sz="3200" b="1" dirty="0">
                <a:latin typeface="Castellar" panose="020A0402060406010301" pitchFamily="18" charset="0"/>
              </a:rPr>
              <a:t>en arts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20F702-6F09-49BC-888D-73FAEE883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7" t="6684" r="13333" b="29333"/>
          <a:stretch/>
        </p:blipFill>
        <p:spPr>
          <a:xfrm>
            <a:off x="4723629" y="3299046"/>
            <a:ext cx="4362340" cy="29360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FBEB4A-9471-4EB8-AD2F-BE2E890FE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15248" r="5002" b="9374"/>
          <a:stretch/>
        </p:blipFill>
        <p:spPr>
          <a:xfrm rot="5400000">
            <a:off x="866945" y="756791"/>
            <a:ext cx="4237817" cy="28258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751F38-7506-4536-8C00-FBC02CBC0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17361" r="1722" b="12991"/>
          <a:stretch/>
        </p:blipFill>
        <p:spPr>
          <a:xfrm rot="5400000">
            <a:off x="8370261" y="3490950"/>
            <a:ext cx="3922776" cy="275193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33A3FF3-C856-46BA-A8A8-9FBDD231FE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8220" r="16926" b="27573"/>
          <a:stretch/>
        </p:blipFill>
        <p:spPr>
          <a:xfrm rot="20870828">
            <a:off x="4495103" y="251570"/>
            <a:ext cx="4102814" cy="277247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46E291-8295-4C06-8B2C-EF713461B3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t="30045" r="9838" b="2589"/>
          <a:stretch/>
        </p:blipFill>
        <p:spPr>
          <a:xfrm>
            <a:off x="1448482" y="4374944"/>
            <a:ext cx="3780968" cy="26304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1A1805D-A8EE-4A16-9FFA-81AD9744E8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7733" r="25957" b="1721"/>
          <a:stretch/>
        </p:blipFill>
        <p:spPr>
          <a:xfrm rot="352812">
            <a:off x="8739673" y="13074"/>
            <a:ext cx="3314910" cy="28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05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32139-BC31-49CE-9A6E-E8DD8014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CB7D6B-FDFF-46FC-9356-1BD8BA99B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C73A28-0342-4E02-9560-53FA27534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-69912"/>
            <a:ext cx="9330431" cy="699782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6CF77F-F210-4CF3-82AD-D99D0900EFCA}"/>
              </a:ext>
            </a:extLst>
          </p:cNvPr>
          <p:cNvSpPr txBox="1"/>
          <p:nvPr/>
        </p:nvSpPr>
        <p:spPr>
          <a:xfrm>
            <a:off x="8975324" y="640080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Lozari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788304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9EC7638-AB59-4E47-9C8C-F085D6AF36F8}"/>
              </a:ext>
            </a:extLst>
          </p:cNvPr>
          <p:cNvSpPr txBox="1"/>
          <p:nvPr/>
        </p:nvSpPr>
        <p:spPr>
          <a:xfrm>
            <a:off x="355601" y="-555626"/>
            <a:ext cx="1339341" cy="715962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Notre </a:t>
            </a:r>
          </a:p>
          <a:p>
            <a:pPr algn="ctr"/>
            <a:r>
              <a:rPr lang="fr-FR" sz="3200" b="1" dirty="0">
                <a:latin typeface="Castellar" panose="020A0402060406010301" pitchFamily="18" charset="0"/>
              </a:rPr>
              <a:t>jardin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6C7B52-F7CA-4428-AA70-33AB5BF48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59291" y="2302931"/>
            <a:ext cx="2472243" cy="185418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C33AC2-1AD9-49C7-839A-DFEDFD1AD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70" y="220132"/>
            <a:ext cx="8298364" cy="62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4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D5233AE-3479-462C-B46A-E4A2846A1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631" y="0"/>
            <a:ext cx="9093041" cy="517313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C674ED4-8F64-4E5C-9D12-22B5E20457F0}"/>
              </a:ext>
            </a:extLst>
          </p:cNvPr>
          <p:cNvSpPr txBox="1"/>
          <p:nvPr/>
        </p:nvSpPr>
        <p:spPr>
          <a:xfrm>
            <a:off x="100841" y="6246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Mots d’enfants</a:t>
            </a: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409CA836-2C51-4B10-A699-02347895B1E1}"/>
              </a:ext>
            </a:extLst>
          </p:cNvPr>
          <p:cNvSpPr/>
          <p:nvPr/>
        </p:nvSpPr>
        <p:spPr>
          <a:xfrm>
            <a:off x="4622799" y="4919133"/>
            <a:ext cx="1701801" cy="1938867"/>
          </a:xfrm>
          <a:custGeom>
            <a:avLst/>
            <a:gdLst>
              <a:gd name="connsiteX0" fmla="*/ 0 w 2116667"/>
              <a:gd name="connsiteY0" fmla="*/ 2160055 h 2160055"/>
              <a:gd name="connsiteX1" fmla="*/ 42334 w 2116667"/>
              <a:gd name="connsiteY1" fmla="*/ 2126189 h 2160055"/>
              <a:gd name="connsiteX2" fmla="*/ 118534 w 2116667"/>
              <a:gd name="connsiteY2" fmla="*/ 2058455 h 2160055"/>
              <a:gd name="connsiteX3" fmla="*/ 152400 w 2116667"/>
              <a:gd name="connsiteY3" fmla="*/ 2041522 h 2160055"/>
              <a:gd name="connsiteX4" fmla="*/ 169334 w 2116667"/>
              <a:gd name="connsiteY4" fmla="*/ 2016122 h 2160055"/>
              <a:gd name="connsiteX5" fmla="*/ 262467 w 2116667"/>
              <a:gd name="connsiteY5" fmla="*/ 1965322 h 2160055"/>
              <a:gd name="connsiteX6" fmla="*/ 287867 w 2116667"/>
              <a:gd name="connsiteY6" fmla="*/ 1939922 h 2160055"/>
              <a:gd name="connsiteX7" fmla="*/ 313267 w 2116667"/>
              <a:gd name="connsiteY7" fmla="*/ 1922989 h 2160055"/>
              <a:gd name="connsiteX8" fmla="*/ 347134 w 2116667"/>
              <a:gd name="connsiteY8" fmla="*/ 1880655 h 2160055"/>
              <a:gd name="connsiteX9" fmla="*/ 406400 w 2116667"/>
              <a:gd name="connsiteY9" fmla="*/ 1804455 h 2160055"/>
              <a:gd name="connsiteX10" fmla="*/ 448734 w 2116667"/>
              <a:gd name="connsiteY10" fmla="*/ 1694389 h 2160055"/>
              <a:gd name="connsiteX11" fmla="*/ 465667 w 2116667"/>
              <a:gd name="connsiteY11" fmla="*/ 1635122 h 2160055"/>
              <a:gd name="connsiteX12" fmla="*/ 482600 w 2116667"/>
              <a:gd name="connsiteY12" fmla="*/ 1592789 h 2160055"/>
              <a:gd name="connsiteX13" fmla="*/ 508000 w 2116667"/>
              <a:gd name="connsiteY13" fmla="*/ 1465789 h 2160055"/>
              <a:gd name="connsiteX14" fmla="*/ 516467 w 2116667"/>
              <a:gd name="connsiteY14" fmla="*/ 1423455 h 2160055"/>
              <a:gd name="connsiteX15" fmla="*/ 524934 w 2116667"/>
              <a:gd name="connsiteY15" fmla="*/ 1364189 h 2160055"/>
              <a:gd name="connsiteX16" fmla="*/ 541867 w 2116667"/>
              <a:gd name="connsiteY16" fmla="*/ 1262589 h 2160055"/>
              <a:gd name="connsiteX17" fmla="*/ 533400 w 2116667"/>
              <a:gd name="connsiteY17" fmla="*/ 1059389 h 2160055"/>
              <a:gd name="connsiteX18" fmla="*/ 524934 w 2116667"/>
              <a:gd name="connsiteY18" fmla="*/ 796922 h 2160055"/>
              <a:gd name="connsiteX19" fmla="*/ 499534 w 2116667"/>
              <a:gd name="connsiteY19" fmla="*/ 720722 h 2160055"/>
              <a:gd name="connsiteX20" fmla="*/ 474134 w 2116667"/>
              <a:gd name="connsiteY20" fmla="*/ 627589 h 2160055"/>
              <a:gd name="connsiteX21" fmla="*/ 440267 w 2116667"/>
              <a:gd name="connsiteY21" fmla="*/ 559855 h 2160055"/>
              <a:gd name="connsiteX22" fmla="*/ 414867 w 2116667"/>
              <a:gd name="connsiteY22" fmla="*/ 483655 h 2160055"/>
              <a:gd name="connsiteX23" fmla="*/ 381000 w 2116667"/>
              <a:gd name="connsiteY23" fmla="*/ 424389 h 2160055"/>
              <a:gd name="connsiteX24" fmla="*/ 338667 w 2116667"/>
              <a:gd name="connsiteY24" fmla="*/ 373589 h 2160055"/>
              <a:gd name="connsiteX25" fmla="*/ 313267 w 2116667"/>
              <a:gd name="connsiteY25" fmla="*/ 339722 h 2160055"/>
              <a:gd name="connsiteX26" fmla="*/ 296334 w 2116667"/>
              <a:gd name="connsiteY26" fmla="*/ 305855 h 2160055"/>
              <a:gd name="connsiteX27" fmla="*/ 270934 w 2116667"/>
              <a:gd name="connsiteY27" fmla="*/ 288922 h 2160055"/>
              <a:gd name="connsiteX28" fmla="*/ 245534 w 2116667"/>
              <a:gd name="connsiteY28" fmla="*/ 263522 h 2160055"/>
              <a:gd name="connsiteX29" fmla="*/ 220134 w 2116667"/>
              <a:gd name="connsiteY29" fmla="*/ 246589 h 2160055"/>
              <a:gd name="connsiteX30" fmla="*/ 186267 w 2116667"/>
              <a:gd name="connsiteY30" fmla="*/ 238122 h 2160055"/>
              <a:gd name="connsiteX31" fmla="*/ 304800 w 2116667"/>
              <a:gd name="connsiteY31" fmla="*/ 255055 h 2160055"/>
              <a:gd name="connsiteX32" fmla="*/ 389467 w 2116667"/>
              <a:gd name="connsiteY32" fmla="*/ 263522 h 2160055"/>
              <a:gd name="connsiteX33" fmla="*/ 499534 w 2116667"/>
              <a:gd name="connsiteY33" fmla="*/ 288922 h 2160055"/>
              <a:gd name="connsiteX34" fmla="*/ 575734 w 2116667"/>
              <a:gd name="connsiteY34" fmla="*/ 305855 h 2160055"/>
              <a:gd name="connsiteX35" fmla="*/ 635000 w 2116667"/>
              <a:gd name="connsiteY35" fmla="*/ 322789 h 2160055"/>
              <a:gd name="connsiteX36" fmla="*/ 711200 w 2116667"/>
              <a:gd name="connsiteY36" fmla="*/ 331255 h 2160055"/>
              <a:gd name="connsiteX37" fmla="*/ 905934 w 2116667"/>
              <a:gd name="connsiteY37" fmla="*/ 322789 h 2160055"/>
              <a:gd name="connsiteX38" fmla="*/ 931334 w 2116667"/>
              <a:gd name="connsiteY38" fmla="*/ 314322 h 2160055"/>
              <a:gd name="connsiteX39" fmla="*/ 973667 w 2116667"/>
              <a:gd name="connsiteY39" fmla="*/ 297389 h 2160055"/>
              <a:gd name="connsiteX40" fmla="*/ 1041400 w 2116667"/>
              <a:gd name="connsiteY40" fmla="*/ 246589 h 2160055"/>
              <a:gd name="connsiteX41" fmla="*/ 1075267 w 2116667"/>
              <a:gd name="connsiteY41" fmla="*/ 221189 h 2160055"/>
              <a:gd name="connsiteX42" fmla="*/ 1134534 w 2116667"/>
              <a:gd name="connsiteY42" fmla="*/ 195789 h 2160055"/>
              <a:gd name="connsiteX43" fmla="*/ 1168400 w 2116667"/>
              <a:gd name="connsiteY43" fmla="*/ 170389 h 2160055"/>
              <a:gd name="connsiteX44" fmla="*/ 1185334 w 2116667"/>
              <a:gd name="connsiteY44" fmla="*/ 144989 h 2160055"/>
              <a:gd name="connsiteX45" fmla="*/ 1202267 w 2116667"/>
              <a:gd name="connsiteY45" fmla="*/ 128055 h 2160055"/>
              <a:gd name="connsiteX46" fmla="*/ 1219200 w 2116667"/>
              <a:gd name="connsiteY46" fmla="*/ 102655 h 2160055"/>
              <a:gd name="connsiteX47" fmla="*/ 1253067 w 2116667"/>
              <a:gd name="connsiteY47" fmla="*/ 68789 h 2160055"/>
              <a:gd name="connsiteX48" fmla="*/ 1278467 w 2116667"/>
              <a:gd name="connsiteY48" fmla="*/ 26455 h 2160055"/>
              <a:gd name="connsiteX49" fmla="*/ 1286934 w 2116667"/>
              <a:gd name="connsiteY49" fmla="*/ 1055 h 2160055"/>
              <a:gd name="connsiteX50" fmla="*/ 1261534 w 2116667"/>
              <a:gd name="connsiteY50" fmla="*/ 60322 h 2160055"/>
              <a:gd name="connsiteX51" fmla="*/ 1270000 w 2116667"/>
              <a:gd name="connsiteY51" fmla="*/ 263522 h 2160055"/>
              <a:gd name="connsiteX52" fmla="*/ 1337734 w 2116667"/>
              <a:gd name="connsiteY52" fmla="*/ 297389 h 2160055"/>
              <a:gd name="connsiteX53" fmla="*/ 1439334 w 2116667"/>
              <a:gd name="connsiteY53" fmla="*/ 331255 h 2160055"/>
              <a:gd name="connsiteX54" fmla="*/ 1524000 w 2116667"/>
              <a:gd name="connsiteY54" fmla="*/ 373589 h 2160055"/>
              <a:gd name="connsiteX55" fmla="*/ 1557867 w 2116667"/>
              <a:gd name="connsiteY55" fmla="*/ 390522 h 2160055"/>
              <a:gd name="connsiteX56" fmla="*/ 1600200 w 2116667"/>
              <a:gd name="connsiteY56" fmla="*/ 398989 h 2160055"/>
              <a:gd name="connsiteX57" fmla="*/ 1642534 w 2116667"/>
              <a:gd name="connsiteY57" fmla="*/ 415922 h 2160055"/>
              <a:gd name="connsiteX58" fmla="*/ 1693334 w 2116667"/>
              <a:gd name="connsiteY58" fmla="*/ 432855 h 2160055"/>
              <a:gd name="connsiteX59" fmla="*/ 1735667 w 2116667"/>
              <a:gd name="connsiteY59" fmla="*/ 449789 h 2160055"/>
              <a:gd name="connsiteX60" fmla="*/ 1786467 w 2116667"/>
              <a:gd name="connsiteY60" fmla="*/ 458255 h 2160055"/>
              <a:gd name="connsiteX61" fmla="*/ 1828800 w 2116667"/>
              <a:gd name="connsiteY61" fmla="*/ 475189 h 2160055"/>
              <a:gd name="connsiteX62" fmla="*/ 2032000 w 2116667"/>
              <a:gd name="connsiteY62" fmla="*/ 475189 h 2160055"/>
              <a:gd name="connsiteX63" fmla="*/ 2065867 w 2116667"/>
              <a:gd name="connsiteY63" fmla="*/ 466722 h 2160055"/>
              <a:gd name="connsiteX64" fmla="*/ 2116667 w 2116667"/>
              <a:gd name="connsiteY64" fmla="*/ 449789 h 2160055"/>
              <a:gd name="connsiteX65" fmla="*/ 2091267 w 2116667"/>
              <a:gd name="connsiteY65" fmla="*/ 432855 h 2160055"/>
              <a:gd name="connsiteX66" fmla="*/ 2057400 w 2116667"/>
              <a:gd name="connsiteY66" fmla="*/ 441322 h 2160055"/>
              <a:gd name="connsiteX67" fmla="*/ 1981200 w 2116667"/>
              <a:gd name="connsiteY67" fmla="*/ 500589 h 2160055"/>
              <a:gd name="connsiteX68" fmla="*/ 1905000 w 2116667"/>
              <a:gd name="connsiteY68" fmla="*/ 534455 h 2160055"/>
              <a:gd name="connsiteX69" fmla="*/ 1811867 w 2116667"/>
              <a:gd name="connsiteY69" fmla="*/ 610655 h 2160055"/>
              <a:gd name="connsiteX70" fmla="*/ 1744134 w 2116667"/>
              <a:gd name="connsiteY70" fmla="*/ 652989 h 2160055"/>
              <a:gd name="connsiteX71" fmla="*/ 1710267 w 2116667"/>
              <a:gd name="connsiteY71" fmla="*/ 661455 h 2160055"/>
              <a:gd name="connsiteX72" fmla="*/ 1634067 w 2116667"/>
              <a:gd name="connsiteY72" fmla="*/ 686855 h 2160055"/>
              <a:gd name="connsiteX73" fmla="*/ 1490134 w 2116667"/>
              <a:gd name="connsiteY73" fmla="*/ 712255 h 2160055"/>
              <a:gd name="connsiteX74" fmla="*/ 1447800 w 2116667"/>
              <a:gd name="connsiteY74" fmla="*/ 729189 h 2160055"/>
              <a:gd name="connsiteX75" fmla="*/ 1413934 w 2116667"/>
              <a:gd name="connsiteY75" fmla="*/ 746122 h 2160055"/>
              <a:gd name="connsiteX76" fmla="*/ 1380067 w 2116667"/>
              <a:gd name="connsiteY76" fmla="*/ 754589 h 2160055"/>
              <a:gd name="connsiteX77" fmla="*/ 1312334 w 2116667"/>
              <a:gd name="connsiteY77" fmla="*/ 805389 h 2160055"/>
              <a:gd name="connsiteX78" fmla="*/ 1286934 w 2116667"/>
              <a:gd name="connsiteY78" fmla="*/ 830789 h 2160055"/>
              <a:gd name="connsiteX79" fmla="*/ 1253067 w 2116667"/>
              <a:gd name="connsiteY79" fmla="*/ 856189 h 2160055"/>
              <a:gd name="connsiteX80" fmla="*/ 1219200 w 2116667"/>
              <a:gd name="connsiteY80" fmla="*/ 906989 h 2160055"/>
              <a:gd name="connsiteX81" fmla="*/ 1193800 w 2116667"/>
              <a:gd name="connsiteY81" fmla="*/ 940855 h 2160055"/>
              <a:gd name="connsiteX82" fmla="*/ 1168400 w 2116667"/>
              <a:gd name="connsiteY82" fmla="*/ 1008589 h 2160055"/>
              <a:gd name="connsiteX83" fmla="*/ 1126067 w 2116667"/>
              <a:gd name="connsiteY83" fmla="*/ 1076322 h 2160055"/>
              <a:gd name="connsiteX84" fmla="*/ 1109134 w 2116667"/>
              <a:gd name="connsiteY84" fmla="*/ 1127122 h 2160055"/>
              <a:gd name="connsiteX85" fmla="*/ 1109134 w 2116667"/>
              <a:gd name="connsiteY85" fmla="*/ 1398055 h 2160055"/>
              <a:gd name="connsiteX86" fmla="*/ 1117600 w 2116667"/>
              <a:gd name="connsiteY86" fmla="*/ 1431922 h 2160055"/>
              <a:gd name="connsiteX87" fmla="*/ 1134534 w 2116667"/>
              <a:gd name="connsiteY87" fmla="*/ 1508122 h 2160055"/>
              <a:gd name="connsiteX88" fmla="*/ 1143000 w 2116667"/>
              <a:gd name="connsiteY88" fmla="*/ 1541989 h 2160055"/>
              <a:gd name="connsiteX89" fmla="*/ 1159934 w 2116667"/>
              <a:gd name="connsiteY89" fmla="*/ 1558922 h 2160055"/>
              <a:gd name="connsiteX90" fmla="*/ 1176867 w 2116667"/>
              <a:gd name="connsiteY90" fmla="*/ 1618189 h 2160055"/>
              <a:gd name="connsiteX91" fmla="*/ 1185334 w 2116667"/>
              <a:gd name="connsiteY91" fmla="*/ 1643589 h 2160055"/>
              <a:gd name="connsiteX92" fmla="*/ 1210734 w 2116667"/>
              <a:gd name="connsiteY92" fmla="*/ 1685922 h 2160055"/>
              <a:gd name="connsiteX93" fmla="*/ 1219200 w 2116667"/>
              <a:gd name="connsiteY93" fmla="*/ 1728255 h 2160055"/>
              <a:gd name="connsiteX94" fmla="*/ 1286934 w 2116667"/>
              <a:gd name="connsiteY94" fmla="*/ 1855255 h 2160055"/>
              <a:gd name="connsiteX95" fmla="*/ 1312334 w 2116667"/>
              <a:gd name="connsiteY95" fmla="*/ 1897589 h 2160055"/>
              <a:gd name="connsiteX96" fmla="*/ 1329267 w 2116667"/>
              <a:gd name="connsiteY96" fmla="*/ 1922989 h 2160055"/>
              <a:gd name="connsiteX97" fmla="*/ 1363134 w 2116667"/>
              <a:gd name="connsiteY97" fmla="*/ 1939922 h 2160055"/>
              <a:gd name="connsiteX98" fmla="*/ 1388534 w 2116667"/>
              <a:gd name="connsiteY98" fmla="*/ 1948389 h 2160055"/>
              <a:gd name="connsiteX99" fmla="*/ 1430867 w 2116667"/>
              <a:gd name="connsiteY99" fmla="*/ 1990722 h 2160055"/>
              <a:gd name="connsiteX100" fmla="*/ 1507067 w 2116667"/>
              <a:gd name="connsiteY100" fmla="*/ 2041522 h 2160055"/>
              <a:gd name="connsiteX101" fmla="*/ 1566334 w 2116667"/>
              <a:gd name="connsiteY101" fmla="*/ 2075389 h 2160055"/>
              <a:gd name="connsiteX102" fmla="*/ 1617134 w 2116667"/>
              <a:gd name="connsiteY102" fmla="*/ 2126189 h 2160055"/>
              <a:gd name="connsiteX103" fmla="*/ 1642534 w 2116667"/>
              <a:gd name="connsiteY103" fmla="*/ 2151589 h 2160055"/>
              <a:gd name="connsiteX104" fmla="*/ 1667934 w 2116667"/>
              <a:gd name="connsiteY104" fmla="*/ 2151589 h 216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116667" h="2160055">
                <a:moveTo>
                  <a:pt x="0" y="2160055"/>
                </a:moveTo>
                <a:cubicBezTo>
                  <a:pt x="14111" y="2148766"/>
                  <a:pt x="28902" y="2138278"/>
                  <a:pt x="42334" y="2126189"/>
                </a:cubicBezTo>
                <a:cubicBezTo>
                  <a:pt x="81641" y="2090813"/>
                  <a:pt x="77898" y="2083853"/>
                  <a:pt x="118534" y="2058455"/>
                </a:cubicBezTo>
                <a:cubicBezTo>
                  <a:pt x="129237" y="2051766"/>
                  <a:pt x="141111" y="2047166"/>
                  <a:pt x="152400" y="2041522"/>
                </a:cubicBezTo>
                <a:cubicBezTo>
                  <a:pt x="158045" y="2033055"/>
                  <a:pt x="161608" y="2022744"/>
                  <a:pt x="169334" y="2016122"/>
                </a:cubicBezTo>
                <a:cubicBezTo>
                  <a:pt x="198669" y="1990978"/>
                  <a:pt x="230578" y="1986581"/>
                  <a:pt x="262467" y="1965322"/>
                </a:cubicBezTo>
                <a:cubicBezTo>
                  <a:pt x="272430" y="1958680"/>
                  <a:pt x="278669" y="1947587"/>
                  <a:pt x="287867" y="1939922"/>
                </a:cubicBezTo>
                <a:cubicBezTo>
                  <a:pt x="295684" y="1933408"/>
                  <a:pt x="306072" y="1930184"/>
                  <a:pt x="313267" y="1922989"/>
                </a:cubicBezTo>
                <a:cubicBezTo>
                  <a:pt x="326045" y="1910211"/>
                  <a:pt x="335128" y="1894162"/>
                  <a:pt x="347134" y="1880655"/>
                </a:cubicBezTo>
                <a:cubicBezTo>
                  <a:pt x="386716" y="1836126"/>
                  <a:pt x="378890" y="1859476"/>
                  <a:pt x="406400" y="1804455"/>
                </a:cubicBezTo>
                <a:cubicBezTo>
                  <a:pt x="424466" y="1768323"/>
                  <a:pt x="436933" y="1732743"/>
                  <a:pt x="448734" y="1694389"/>
                </a:cubicBezTo>
                <a:cubicBezTo>
                  <a:pt x="454776" y="1674751"/>
                  <a:pt x="459170" y="1654614"/>
                  <a:pt x="465667" y="1635122"/>
                </a:cubicBezTo>
                <a:cubicBezTo>
                  <a:pt x="470473" y="1620704"/>
                  <a:pt x="478914" y="1607533"/>
                  <a:pt x="482600" y="1592789"/>
                </a:cubicBezTo>
                <a:cubicBezTo>
                  <a:pt x="493071" y="1550906"/>
                  <a:pt x="499533" y="1508122"/>
                  <a:pt x="508000" y="1465789"/>
                </a:cubicBezTo>
                <a:cubicBezTo>
                  <a:pt x="510822" y="1451678"/>
                  <a:pt x="514432" y="1437701"/>
                  <a:pt x="516467" y="1423455"/>
                </a:cubicBezTo>
                <a:cubicBezTo>
                  <a:pt x="519289" y="1403700"/>
                  <a:pt x="521822" y="1383901"/>
                  <a:pt x="524934" y="1364189"/>
                </a:cubicBezTo>
                <a:cubicBezTo>
                  <a:pt x="530289" y="1330275"/>
                  <a:pt x="541867" y="1262589"/>
                  <a:pt x="541867" y="1262589"/>
                </a:cubicBezTo>
                <a:cubicBezTo>
                  <a:pt x="539045" y="1194856"/>
                  <a:pt x="535863" y="1127136"/>
                  <a:pt x="533400" y="1059389"/>
                </a:cubicBezTo>
                <a:cubicBezTo>
                  <a:pt x="530219" y="971912"/>
                  <a:pt x="529789" y="884322"/>
                  <a:pt x="524934" y="796922"/>
                </a:cubicBezTo>
                <a:cubicBezTo>
                  <a:pt x="521699" y="738694"/>
                  <a:pt x="516142" y="770547"/>
                  <a:pt x="499534" y="720722"/>
                </a:cubicBezTo>
                <a:cubicBezTo>
                  <a:pt x="497844" y="715652"/>
                  <a:pt x="483283" y="647717"/>
                  <a:pt x="474134" y="627589"/>
                </a:cubicBezTo>
                <a:cubicBezTo>
                  <a:pt x="463689" y="604609"/>
                  <a:pt x="446390" y="584344"/>
                  <a:pt x="440267" y="559855"/>
                </a:cubicBezTo>
                <a:cubicBezTo>
                  <a:pt x="432183" y="527521"/>
                  <a:pt x="430806" y="515533"/>
                  <a:pt x="414867" y="483655"/>
                </a:cubicBezTo>
                <a:cubicBezTo>
                  <a:pt x="404691" y="463304"/>
                  <a:pt x="391896" y="444364"/>
                  <a:pt x="381000" y="424389"/>
                </a:cubicBezTo>
                <a:cubicBezTo>
                  <a:pt x="356446" y="379374"/>
                  <a:pt x="377044" y="399173"/>
                  <a:pt x="338667" y="373589"/>
                </a:cubicBezTo>
                <a:cubicBezTo>
                  <a:pt x="330200" y="362300"/>
                  <a:pt x="320746" y="351688"/>
                  <a:pt x="313267" y="339722"/>
                </a:cubicBezTo>
                <a:cubicBezTo>
                  <a:pt x="306578" y="329019"/>
                  <a:pt x="304414" y="315551"/>
                  <a:pt x="296334" y="305855"/>
                </a:cubicBezTo>
                <a:cubicBezTo>
                  <a:pt x="289820" y="298038"/>
                  <a:pt x="278751" y="295436"/>
                  <a:pt x="270934" y="288922"/>
                </a:cubicBezTo>
                <a:cubicBezTo>
                  <a:pt x="261736" y="281257"/>
                  <a:pt x="254732" y="271187"/>
                  <a:pt x="245534" y="263522"/>
                </a:cubicBezTo>
                <a:cubicBezTo>
                  <a:pt x="237717" y="257008"/>
                  <a:pt x="229487" y="250597"/>
                  <a:pt x="220134" y="246589"/>
                </a:cubicBezTo>
                <a:cubicBezTo>
                  <a:pt x="209438" y="242005"/>
                  <a:pt x="174688" y="236964"/>
                  <a:pt x="186267" y="238122"/>
                </a:cubicBezTo>
                <a:cubicBezTo>
                  <a:pt x="225981" y="242093"/>
                  <a:pt x="265196" y="250105"/>
                  <a:pt x="304800" y="255055"/>
                </a:cubicBezTo>
                <a:cubicBezTo>
                  <a:pt x="332944" y="258573"/>
                  <a:pt x="361245" y="260700"/>
                  <a:pt x="389467" y="263522"/>
                </a:cubicBezTo>
                <a:cubicBezTo>
                  <a:pt x="480263" y="293787"/>
                  <a:pt x="399047" y="270081"/>
                  <a:pt x="499534" y="288922"/>
                </a:cubicBezTo>
                <a:cubicBezTo>
                  <a:pt x="525108" y="293717"/>
                  <a:pt x="550491" y="299544"/>
                  <a:pt x="575734" y="305855"/>
                </a:cubicBezTo>
                <a:cubicBezTo>
                  <a:pt x="595666" y="310838"/>
                  <a:pt x="614806" y="319003"/>
                  <a:pt x="635000" y="322789"/>
                </a:cubicBezTo>
                <a:cubicBezTo>
                  <a:pt x="660119" y="327499"/>
                  <a:pt x="685800" y="328433"/>
                  <a:pt x="711200" y="331255"/>
                </a:cubicBezTo>
                <a:cubicBezTo>
                  <a:pt x="776111" y="328433"/>
                  <a:pt x="841153" y="327772"/>
                  <a:pt x="905934" y="322789"/>
                </a:cubicBezTo>
                <a:cubicBezTo>
                  <a:pt x="914832" y="322105"/>
                  <a:pt x="922978" y="317456"/>
                  <a:pt x="931334" y="314322"/>
                </a:cubicBezTo>
                <a:cubicBezTo>
                  <a:pt x="945564" y="308986"/>
                  <a:pt x="959556" y="303033"/>
                  <a:pt x="973667" y="297389"/>
                </a:cubicBezTo>
                <a:cubicBezTo>
                  <a:pt x="1041411" y="212709"/>
                  <a:pt x="972869" y="280854"/>
                  <a:pt x="1041400" y="246589"/>
                </a:cubicBezTo>
                <a:cubicBezTo>
                  <a:pt x="1054021" y="240278"/>
                  <a:pt x="1063301" y="228668"/>
                  <a:pt x="1075267" y="221189"/>
                </a:cubicBezTo>
                <a:cubicBezTo>
                  <a:pt x="1099184" y="206241"/>
                  <a:pt x="1109840" y="204020"/>
                  <a:pt x="1134534" y="195789"/>
                </a:cubicBezTo>
                <a:cubicBezTo>
                  <a:pt x="1145823" y="187322"/>
                  <a:pt x="1158422" y="180367"/>
                  <a:pt x="1168400" y="170389"/>
                </a:cubicBezTo>
                <a:cubicBezTo>
                  <a:pt x="1175595" y="163194"/>
                  <a:pt x="1178977" y="152935"/>
                  <a:pt x="1185334" y="144989"/>
                </a:cubicBezTo>
                <a:cubicBezTo>
                  <a:pt x="1190321" y="138756"/>
                  <a:pt x="1197280" y="134288"/>
                  <a:pt x="1202267" y="128055"/>
                </a:cubicBezTo>
                <a:cubicBezTo>
                  <a:pt x="1208624" y="120109"/>
                  <a:pt x="1212578" y="110381"/>
                  <a:pt x="1219200" y="102655"/>
                </a:cubicBezTo>
                <a:cubicBezTo>
                  <a:pt x="1229590" y="90534"/>
                  <a:pt x="1243266" y="81391"/>
                  <a:pt x="1253067" y="68789"/>
                </a:cubicBezTo>
                <a:cubicBezTo>
                  <a:pt x="1263170" y="55799"/>
                  <a:pt x="1271107" y="41174"/>
                  <a:pt x="1278467" y="26455"/>
                </a:cubicBezTo>
                <a:cubicBezTo>
                  <a:pt x="1282458" y="18473"/>
                  <a:pt x="1293245" y="-5256"/>
                  <a:pt x="1286934" y="1055"/>
                </a:cubicBezTo>
                <a:cubicBezTo>
                  <a:pt x="1276470" y="11519"/>
                  <a:pt x="1266594" y="45140"/>
                  <a:pt x="1261534" y="60322"/>
                </a:cubicBezTo>
                <a:cubicBezTo>
                  <a:pt x="1254595" y="122770"/>
                  <a:pt x="1239254" y="205105"/>
                  <a:pt x="1270000" y="263522"/>
                </a:cubicBezTo>
                <a:cubicBezTo>
                  <a:pt x="1281757" y="285860"/>
                  <a:pt x="1313786" y="289407"/>
                  <a:pt x="1337734" y="297389"/>
                </a:cubicBezTo>
                <a:cubicBezTo>
                  <a:pt x="1371601" y="308678"/>
                  <a:pt x="1408723" y="312888"/>
                  <a:pt x="1439334" y="331255"/>
                </a:cubicBezTo>
                <a:cubicBezTo>
                  <a:pt x="1512517" y="375165"/>
                  <a:pt x="1449933" y="340670"/>
                  <a:pt x="1524000" y="373589"/>
                </a:cubicBezTo>
                <a:cubicBezTo>
                  <a:pt x="1535534" y="378715"/>
                  <a:pt x="1545893" y="386531"/>
                  <a:pt x="1557867" y="390522"/>
                </a:cubicBezTo>
                <a:cubicBezTo>
                  <a:pt x="1571519" y="395073"/>
                  <a:pt x="1586416" y="394854"/>
                  <a:pt x="1600200" y="398989"/>
                </a:cubicBezTo>
                <a:cubicBezTo>
                  <a:pt x="1614757" y="403356"/>
                  <a:pt x="1628251" y="410728"/>
                  <a:pt x="1642534" y="415922"/>
                </a:cubicBezTo>
                <a:cubicBezTo>
                  <a:pt x="1659309" y="422022"/>
                  <a:pt x="1676559" y="426755"/>
                  <a:pt x="1693334" y="432855"/>
                </a:cubicBezTo>
                <a:cubicBezTo>
                  <a:pt x="1707617" y="438049"/>
                  <a:pt x="1721004" y="445790"/>
                  <a:pt x="1735667" y="449789"/>
                </a:cubicBezTo>
                <a:cubicBezTo>
                  <a:pt x="1752229" y="454306"/>
                  <a:pt x="1769534" y="455433"/>
                  <a:pt x="1786467" y="458255"/>
                </a:cubicBezTo>
                <a:cubicBezTo>
                  <a:pt x="1800578" y="463900"/>
                  <a:pt x="1814137" y="471190"/>
                  <a:pt x="1828800" y="475189"/>
                </a:cubicBezTo>
                <a:cubicBezTo>
                  <a:pt x="1897155" y="493831"/>
                  <a:pt x="1959170" y="479235"/>
                  <a:pt x="2032000" y="475189"/>
                </a:cubicBezTo>
                <a:cubicBezTo>
                  <a:pt x="2043289" y="472367"/>
                  <a:pt x="2054721" y="470066"/>
                  <a:pt x="2065867" y="466722"/>
                </a:cubicBezTo>
                <a:cubicBezTo>
                  <a:pt x="2082964" y="461593"/>
                  <a:pt x="2116667" y="449789"/>
                  <a:pt x="2116667" y="449789"/>
                </a:cubicBezTo>
                <a:cubicBezTo>
                  <a:pt x="2108200" y="444144"/>
                  <a:pt x="2101341" y="434294"/>
                  <a:pt x="2091267" y="432855"/>
                </a:cubicBezTo>
                <a:cubicBezTo>
                  <a:pt x="2079748" y="431209"/>
                  <a:pt x="2068034" y="436596"/>
                  <a:pt x="2057400" y="441322"/>
                </a:cubicBezTo>
                <a:cubicBezTo>
                  <a:pt x="1996253" y="468499"/>
                  <a:pt x="2031674" y="461331"/>
                  <a:pt x="1981200" y="500589"/>
                </a:cubicBezTo>
                <a:cubicBezTo>
                  <a:pt x="1946509" y="527571"/>
                  <a:pt x="1942373" y="525113"/>
                  <a:pt x="1905000" y="534455"/>
                </a:cubicBezTo>
                <a:cubicBezTo>
                  <a:pt x="1840933" y="598524"/>
                  <a:pt x="1886761" y="558230"/>
                  <a:pt x="1811867" y="610655"/>
                </a:cubicBezTo>
                <a:cubicBezTo>
                  <a:pt x="1781134" y="632168"/>
                  <a:pt x="1778787" y="639994"/>
                  <a:pt x="1744134" y="652989"/>
                </a:cubicBezTo>
                <a:cubicBezTo>
                  <a:pt x="1733239" y="657075"/>
                  <a:pt x="1721389" y="658033"/>
                  <a:pt x="1710267" y="661455"/>
                </a:cubicBezTo>
                <a:cubicBezTo>
                  <a:pt x="1684677" y="669329"/>
                  <a:pt x="1660477" y="682453"/>
                  <a:pt x="1634067" y="686855"/>
                </a:cubicBezTo>
                <a:cubicBezTo>
                  <a:pt x="1518272" y="706155"/>
                  <a:pt x="1566134" y="697056"/>
                  <a:pt x="1490134" y="712255"/>
                </a:cubicBezTo>
                <a:cubicBezTo>
                  <a:pt x="1476023" y="717900"/>
                  <a:pt x="1461688" y="723016"/>
                  <a:pt x="1447800" y="729189"/>
                </a:cubicBezTo>
                <a:cubicBezTo>
                  <a:pt x="1436267" y="734315"/>
                  <a:pt x="1425752" y="741690"/>
                  <a:pt x="1413934" y="746122"/>
                </a:cubicBezTo>
                <a:cubicBezTo>
                  <a:pt x="1403038" y="750208"/>
                  <a:pt x="1391356" y="751767"/>
                  <a:pt x="1380067" y="754589"/>
                </a:cubicBezTo>
                <a:cubicBezTo>
                  <a:pt x="1349821" y="774752"/>
                  <a:pt x="1344516" y="777230"/>
                  <a:pt x="1312334" y="805389"/>
                </a:cubicBezTo>
                <a:cubicBezTo>
                  <a:pt x="1303323" y="813274"/>
                  <a:pt x="1296025" y="822997"/>
                  <a:pt x="1286934" y="830789"/>
                </a:cubicBezTo>
                <a:cubicBezTo>
                  <a:pt x="1276220" y="839972"/>
                  <a:pt x="1262442" y="845642"/>
                  <a:pt x="1253067" y="856189"/>
                </a:cubicBezTo>
                <a:cubicBezTo>
                  <a:pt x="1239546" y="871400"/>
                  <a:pt x="1230871" y="890317"/>
                  <a:pt x="1219200" y="906989"/>
                </a:cubicBezTo>
                <a:cubicBezTo>
                  <a:pt x="1211108" y="918549"/>
                  <a:pt x="1202267" y="929566"/>
                  <a:pt x="1193800" y="940855"/>
                </a:cubicBezTo>
                <a:cubicBezTo>
                  <a:pt x="1185674" y="973362"/>
                  <a:pt x="1186849" y="979071"/>
                  <a:pt x="1168400" y="1008589"/>
                </a:cubicBezTo>
                <a:cubicBezTo>
                  <a:pt x="1140094" y="1053878"/>
                  <a:pt x="1145136" y="1028648"/>
                  <a:pt x="1126067" y="1076322"/>
                </a:cubicBezTo>
                <a:cubicBezTo>
                  <a:pt x="1119438" y="1092895"/>
                  <a:pt x="1109134" y="1127122"/>
                  <a:pt x="1109134" y="1127122"/>
                </a:cubicBezTo>
                <a:cubicBezTo>
                  <a:pt x="1098730" y="1262366"/>
                  <a:pt x="1095549" y="1241828"/>
                  <a:pt x="1109134" y="1398055"/>
                </a:cubicBezTo>
                <a:cubicBezTo>
                  <a:pt x="1110142" y="1409648"/>
                  <a:pt x="1114983" y="1420584"/>
                  <a:pt x="1117600" y="1431922"/>
                </a:cubicBezTo>
                <a:cubicBezTo>
                  <a:pt x="1123451" y="1457275"/>
                  <a:pt x="1128683" y="1482769"/>
                  <a:pt x="1134534" y="1508122"/>
                </a:cubicBezTo>
                <a:cubicBezTo>
                  <a:pt x="1137151" y="1519460"/>
                  <a:pt x="1137796" y="1531581"/>
                  <a:pt x="1143000" y="1541989"/>
                </a:cubicBezTo>
                <a:cubicBezTo>
                  <a:pt x="1146570" y="1549129"/>
                  <a:pt x="1154289" y="1553278"/>
                  <a:pt x="1159934" y="1558922"/>
                </a:cubicBezTo>
                <a:cubicBezTo>
                  <a:pt x="1165578" y="1578678"/>
                  <a:pt x="1170963" y="1598509"/>
                  <a:pt x="1176867" y="1618189"/>
                </a:cubicBezTo>
                <a:cubicBezTo>
                  <a:pt x="1179431" y="1626737"/>
                  <a:pt x="1181343" y="1635607"/>
                  <a:pt x="1185334" y="1643589"/>
                </a:cubicBezTo>
                <a:cubicBezTo>
                  <a:pt x="1192693" y="1658308"/>
                  <a:pt x="1202267" y="1671811"/>
                  <a:pt x="1210734" y="1685922"/>
                </a:cubicBezTo>
                <a:cubicBezTo>
                  <a:pt x="1213556" y="1700033"/>
                  <a:pt x="1215065" y="1714471"/>
                  <a:pt x="1219200" y="1728255"/>
                </a:cubicBezTo>
                <a:cubicBezTo>
                  <a:pt x="1233778" y="1776848"/>
                  <a:pt x="1259887" y="1810177"/>
                  <a:pt x="1286934" y="1855255"/>
                </a:cubicBezTo>
                <a:cubicBezTo>
                  <a:pt x="1295401" y="1869366"/>
                  <a:pt x="1303612" y="1883634"/>
                  <a:pt x="1312334" y="1897589"/>
                </a:cubicBezTo>
                <a:cubicBezTo>
                  <a:pt x="1317727" y="1906218"/>
                  <a:pt x="1320166" y="1918438"/>
                  <a:pt x="1329267" y="1922989"/>
                </a:cubicBezTo>
                <a:cubicBezTo>
                  <a:pt x="1340556" y="1928633"/>
                  <a:pt x="1351533" y="1934950"/>
                  <a:pt x="1363134" y="1939922"/>
                </a:cubicBezTo>
                <a:cubicBezTo>
                  <a:pt x="1371337" y="1943438"/>
                  <a:pt x="1380067" y="1945567"/>
                  <a:pt x="1388534" y="1948389"/>
                </a:cubicBezTo>
                <a:cubicBezTo>
                  <a:pt x="1402645" y="1962500"/>
                  <a:pt x="1415952" y="1977464"/>
                  <a:pt x="1430867" y="1990722"/>
                </a:cubicBezTo>
                <a:cubicBezTo>
                  <a:pt x="1457565" y="2014454"/>
                  <a:pt x="1476346" y="2022322"/>
                  <a:pt x="1507067" y="2041522"/>
                </a:cubicBezTo>
                <a:cubicBezTo>
                  <a:pt x="1554934" y="2071439"/>
                  <a:pt x="1508524" y="2046483"/>
                  <a:pt x="1566334" y="2075389"/>
                </a:cubicBezTo>
                <a:cubicBezTo>
                  <a:pt x="1615007" y="2140286"/>
                  <a:pt x="1567613" y="2084921"/>
                  <a:pt x="1617134" y="2126189"/>
                </a:cubicBezTo>
                <a:cubicBezTo>
                  <a:pt x="1626332" y="2133854"/>
                  <a:pt x="1631824" y="2146234"/>
                  <a:pt x="1642534" y="2151589"/>
                </a:cubicBezTo>
                <a:cubicBezTo>
                  <a:pt x="1650107" y="2155375"/>
                  <a:pt x="1659467" y="2151589"/>
                  <a:pt x="1667934" y="2151589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527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CC06D5AF-4E51-4E37-98CD-2BB147E97581}"/>
              </a:ext>
            </a:extLst>
          </p:cNvPr>
          <p:cNvSpPr txBox="1">
            <a:spLocks/>
          </p:cNvSpPr>
          <p:nvPr/>
        </p:nvSpPr>
        <p:spPr>
          <a:xfrm>
            <a:off x="888999" y="315919"/>
            <a:ext cx="8661401" cy="4738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i="1" dirty="0"/>
              <a:t>Trophée du Développement Durable 2022</a:t>
            </a:r>
          </a:p>
          <a:p>
            <a:pPr marL="0" indent="0" algn="ctr">
              <a:buNone/>
            </a:pPr>
            <a:endParaRPr lang="fr-FR" sz="3200" i="1" dirty="0"/>
          </a:p>
          <a:p>
            <a:pPr marL="0" indent="0" algn="ctr">
              <a:buNone/>
            </a:pPr>
            <a:r>
              <a:rPr lang="fr-FR" sz="4600" b="1" i="1" dirty="0">
                <a:solidFill>
                  <a:schemeClr val="tx1"/>
                </a:solidFill>
              </a:rPr>
              <a:t>Projet l’arbre et le jardin-forêt</a:t>
            </a:r>
          </a:p>
          <a:p>
            <a:pPr marL="0" indent="0" algn="ctr">
              <a:buNone/>
            </a:pPr>
            <a:endParaRPr lang="fr-FR" sz="3200" i="1" dirty="0"/>
          </a:p>
          <a:p>
            <a:pPr marL="0" indent="0" algn="ctr">
              <a:buNone/>
            </a:pPr>
            <a:r>
              <a:rPr lang="fr-FR" sz="3600" i="1" dirty="0"/>
              <a:t>L’équipe enseignante et les élèves tiennent à remercier</a:t>
            </a:r>
          </a:p>
          <a:p>
            <a:pPr marL="0" indent="0" algn="ctr">
              <a:buNone/>
            </a:pPr>
            <a:r>
              <a:rPr lang="fr-FR" sz="3600" i="1" dirty="0"/>
              <a:t>la Collectivité de Corse</a:t>
            </a:r>
          </a:p>
          <a:p>
            <a:pPr marL="0" indent="0" algn="ctr">
              <a:buNone/>
            </a:pPr>
            <a:r>
              <a:rPr lang="fr-FR" sz="3600" i="1" dirty="0"/>
              <a:t>la mairie de Calenzana</a:t>
            </a:r>
          </a:p>
          <a:p>
            <a:pPr marL="0" indent="0" algn="ctr">
              <a:buNone/>
            </a:pPr>
            <a:r>
              <a:rPr lang="fr-FR" sz="3600" i="1" dirty="0"/>
              <a:t>l’association </a:t>
            </a:r>
            <a:r>
              <a:rPr lang="fr-FR" sz="3600" i="1" dirty="0" err="1"/>
              <a:t>Ventu</a:t>
            </a:r>
            <a:r>
              <a:rPr lang="fr-FR" sz="3600" i="1" dirty="0"/>
              <a:t> di Mare</a:t>
            </a:r>
          </a:p>
          <a:p>
            <a:pPr marL="0" indent="0" algn="ctr">
              <a:buNone/>
            </a:pPr>
            <a:r>
              <a:rPr lang="fr-FR" sz="3600" i="1" dirty="0"/>
              <a:t>François-Xavier </a:t>
            </a:r>
            <a:r>
              <a:rPr lang="fr-FR" sz="3600" i="1" dirty="0" err="1"/>
              <a:t>Montecatini</a:t>
            </a:r>
            <a:endParaRPr lang="fr-FR" sz="3600" i="1" dirty="0"/>
          </a:p>
          <a:p>
            <a:pPr marL="0" indent="0" algn="ctr">
              <a:buNone/>
            </a:pPr>
            <a:r>
              <a:rPr lang="fr-FR" sz="3600" i="1" dirty="0"/>
              <a:t>Les parents d’élèves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27FD4D-B58A-463C-9F3D-2B3D06A8E567}"/>
              </a:ext>
            </a:extLst>
          </p:cNvPr>
          <p:cNvSpPr txBox="1"/>
          <p:nvPr/>
        </p:nvSpPr>
        <p:spPr>
          <a:xfrm>
            <a:off x="1532466" y="5520267"/>
            <a:ext cx="695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accent1"/>
                </a:solidFill>
              </a:rPr>
              <a:t>Vi ringraziemu per u vostru aiutu è a vostra implicazione.</a:t>
            </a:r>
            <a:endParaRPr lang="fr-FR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08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31F863B-5BC5-48B1-A356-75B042296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69250"/>
            <a:ext cx="9740900" cy="67887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B07C51D-7CD2-4500-B444-A264863B8BEE}"/>
              </a:ext>
            </a:extLst>
          </p:cNvPr>
          <p:cNvSpPr txBox="1"/>
          <p:nvPr/>
        </p:nvSpPr>
        <p:spPr>
          <a:xfrm>
            <a:off x="368301" y="365124"/>
            <a:ext cx="1339341" cy="649287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Les arbres en arts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8A96D0-0A29-4CE6-BC42-3BAC17C8E33E}"/>
              </a:ext>
            </a:extLst>
          </p:cNvPr>
          <p:cNvSpPr txBox="1"/>
          <p:nvPr/>
        </p:nvSpPr>
        <p:spPr>
          <a:xfrm>
            <a:off x="9326259" y="6519446"/>
            <a:ext cx="261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Extrait </a:t>
            </a:r>
            <a:r>
              <a:rPr lang="fr-FR" sz="1600" i="1" dirty="0" err="1"/>
              <a:t>jounal</a:t>
            </a:r>
            <a:r>
              <a:rPr lang="fr-FR" sz="1600" i="1" dirty="0"/>
              <a:t> </a:t>
            </a:r>
            <a:r>
              <a:rPr lang="fr-FR" sz="1600" i="1" dirty="0" err="1"/>
              <a:t>Calen’zitelli</a:t>
            </a:r>
            <a:r>
              <a:rPr lang="fr-FR" sz="1600" i="1" dirty="0"/>
              <a:t> n°1</a:t>
            </a:r>
          </a:p>
        </p:txBody>
      </p:sp>
    </p:spTree>
    <p:extLst>
      <p:ext uri="{BB962C8B-B14F-4D97-AF65-F5344CB8AC3E}">
        <p14:creationId xmlns:p14="http://schemas.microsoft.com/office/powerpoint/2010/main" val="49033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968F96A-401C-4EA5-B99A-F6567A442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95" y="165597"/>
            <a:ext cx="2582403" cy="357911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B0196A-D199-4977-B42D-DA1A263B3947}"/>
              </a:ext>
            </a:extLst>
          </p:cNvPr>
          <p:cNvSpPr txBox="1"/>
          <p:nvPr/>
        </p:nvSpPr>
        <p:spPr>
          <a:xfrm>
            <a:off x="127001" y="139700"/>
            <a:ext cx="1916679" cy="667702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Conifères toujours verts?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BF8A53-9A62-4D82-939A-1B9399B48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43" y="167484"/>
            <a:ext cx="2800317" cy="37401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6E9BCE-04FB-49D0-B781-CF10848DD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756" y="1360787"/>
            <a:ext cx="3822444" cy="492822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1B6348E-F49E-474E-9FD3-10F96A72A2E9}"/>
              </a:ext>
            </a:extLst>
          </p:cNvPr>
          <p:cNvSpPr txBox="1"/>
          <p:nvPr/>
        </p:nvSpPr>
        <p:spPr>
          <a:xfrm>
            <a:off x="8908365" y="6519446"/>
            <a:ext cx="3156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Extrait journal </a:t>
            </a:r>
            <a:r>
              <a:rPr lang="fr-FR" sz="1600" i="1" dirty="0" err="1"/>
              <a:t>Calen’zitelli</a:t>
            </a:r>
            <a:r>
              <a:rPr lang="fr-FR" sz="1600" i="1" dirty="0"/>
              <a:t> n°2</a:t>
            </a:r>
          </a:p>
        </p:txBody>
      </p:sp>
    </p:spTree>
    <p:extLst>
      <p:ext uri="{BB962C8B-B14F-4D97-AF65-F5344CB8AC3E}">
        <p14:creationId xmlns:p14="http://schemas.microsoft.com/office/powerpoint/2010/main" val="1812640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511DAF-2AEC-4286-8EBF-0B68692F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529" y="264469"/>
            <a:ext cx="8596668" cy="1320800"/>
          </a:xfrm>
        </p:spPr>
        <p:txBody>
          <a:bodyPr>
            <a:normAutofit/>
          </a:bodyPr>
          <a:lstStyle/>
          <a:p>
            <a:r>
              <a:rPr lang="fr-FR" sz="7200" dirty="0"/>
              <a:t>Le jardin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43A3AF-1B7D-4EE5-A81C-146414FA5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977E31-F0AC-4316-86CA-D8CC0874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29" y="1777042"/>
            <a:ext cx="4758266" cy="46478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F35A54-12B0-4485-BBB0-0C62D6A58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653" y="115887"/>
            <a:ext cx="5086350" cy="36290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F0FD2E-41CA-4DEB-9CC4-942D719EF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365" y="3769036"/>
            <a:ext cx="3534035" cy="29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4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9BB9D32-8E06-4C73-BC87-9E135FC80845}"/>
              </a:ext>
            </a:extLst>
          </p:cNvPr>
          <p:cNvSpPr txBox="1"/>
          <p:nvPr/>
        </p:nvSpPr>
        <p:spPr>
          <a:xfrm>
            <a:off x="182252" y="-401638"/>
            <a:ext cx="1339341" cy="649287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Un lieu</a:t>
            </a:r>
          </a:p>
          <a:p>
            <a:pPr algn="ctr"/>
            <a:r>
              <a:rPr lang="fr-FR" sz="3200" b="1" dirty="0">
                <a:latin typeface="Castellar" panose="020A0402060406010301" pitchFamily="18" charset="0"/>
              </a:rPr>
              <a:t> à cultiver</a:t>
            </a:r>
          </a:p>
        </p:txBody>
      </p:sp>
      <p:pic>
        <p:nvPicPr>
          <p:cNvPr id="4" name="Espace réservé du contenu 11">
            <a:extLst>
              <a:ext uri="{FF2B5EF4-FFF2-40B4-BE49-F238E27FC236}">
                <a16:creationId xmlns:a16="http://schemas.microsoft.com/office/drawing/2014/main" id="{39CC3CA8-7F82-4BB3-A325-7284273308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8" t="63127" r="34042" b="5960"/>
          <a:stretch/>
        </p:blipFill>
        <p:spPr>
          <a:xfrm>
            <a:off x="2302467" y="182562"/>
            <a:ext cx="3103549" cy="247687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DC48E2-6F76-48D9-9203-E6713D4013AE}"/>
              </a:ext>
            </a:extLst>
          </p:cNvPr>
          <p:cNvSpPr txBox="1"/>
          <p:nvPr/>
        </p:nvSpPr>
        <p:spPr>
          <a:xfrm>
            <a:off x="9326259" y="6519446"/>
            <a:ext cx="2473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Extrait journal </a:t>
            </a:r>
            <a:r>
              <a:rPr lang="fr-FR" sz="1600" i="1" dirty="0" err="1"/>
              <a:t>ventudimare</a:t>
            </a:r>
            <a:endParaRPr lang="fr-FR" sz="16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A54399-FEC6-4A92-AEF5-94B6D55A5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16" y="952600"/>
            <a:ext cx="6603732" cy="49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06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D1B7C2-114B-4B59-A4A0-EDBDCE8EC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DB7350-AF61-4C3E-94EA-24A7C0FB3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11">
            <a:extLst>
              <a:ext uri="{FF2B5EF4-FFF2-40B4-BE49-F238E27FC236}">
                <a16:creationId xmlns:a16="http://schemas.microsoft.com/office/drawing/2014/main" id="{C36CDB6D-63B7-4B6F-9BD5-9BF5E5D30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29"/>
          <a:stretch/>
        </p:blipFill>
        <p:spPr>
          <a:xfrm>
            <a:off x="-1282876" y="0"/>
            <a:ext cx="13642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4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C5324A-B2F1-43CF-A1A8-D4B27F22B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20FA0C0-8997-4C8F-AA2B-2EFDA06B6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50" y="171449"/>
            <a:ext cx="3790949" cy="2843212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46348E-054C-4C87-9018-846ACB8FAEF6}"/>
              </a:ext>
            </a:extLst>
          </p:cNvPr>
          <p:cNvSpPr txBox="1"/>
          <p:nvPr/>
        </p:nvSpPr>
        <p:spPr>
          <a:xfrm>
            <a:off x="127001" y="323849"/>
            <a:ext cx="1339341" cy="585311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200" b="1" dirty="0">
                <a:latin typeface="Castellar" panose="020A0402060406010301" pitchFamily="18" charset="0"/>
              </a:rPr>
              <a:t>À Remettre en état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64D750-969C-4F9F-9189-8235D7D09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00" y="0"/>
            <a:ext cx="6858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E98205-BFEF-4E7A-AE33-08F461654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33" y="3261627"/>
            <a:ext cx="4807867" cy="36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55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A4D7D-8B3A-410E-8050-BB3C2FC4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72110D4-BFF9-4C66-A6CA-0E6418275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93" y="870089"/>
            <a:ext cx="4232028" cy="5642706"/>
          </a:xfrm>
        </p:spPr>
      </p:pic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9122DE18-679A-4712-8590-2A746F272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52" y="323088"/>
            <a:ext cx="4016831" cy="53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635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461</TotalTime>
  <Words>148</Words>
  <Application>Microsoft Office PowerPoint</Application>
  <PresentationFormat>Grand écran</PresentationFormat>
  <Paragraphs>44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Arial</vt:lpstr>
      <vt:lpstr>Castellar</vt:lpstr>
      <vt:lpstr>Trebuchet MS</vt:lpstr>
      <vt:lpstr>Wingdings 3</vt:lpstr>
      <vt:lpstr>Facette</vt:lpstr>
      <vt:lpstr>L’arbre - le jardin-forêt </vt:lpstr>
      <vt:lpstr>L’arbre</vt:lpstr>
      <vt:lpstr>Présentation PowerPoint</vt:lpstr>
      <vt:lpstr>Présentation PowerPoint</vt:lpstr>
      <vt:lpstr>Le jardin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 la vie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l’eau dans tout ça?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L’arbre et le jardin-forêt</dc:title>
  <dc:creator>Poste-05</dc:creator>
  <cp:lastModifiedBy>Poste-05</cp:lastModifiedBy>
  <cp:revision>15</cp:revision>
  <dcterms:created xsi:type="dcterms:W3CDTF">2022-03-23T20:23:30Z</dcterms:created>
  <dcterms:modified xsi:type="dcterms:W3CDTF">2022-03-25T08:42:34Z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