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veat" pitchFamily="2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RBs1CZEoQzr1wIYIcZ+SGKzPp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f0d25f7e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1f0d25f7e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f0d25f7e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f0d25f7e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f0d25f7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f0d25f7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f0d25f7e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f0d25f7e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f0d25f7e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f0d25f7e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0d25f7e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f0d25f7e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f0d25f7e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f0d25f7e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f0d25f7e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f0d25f7e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639614" y="330193"/>
            <a:ext cx="9144000" cy="211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fr-FR" sz="5200" b="1"/>
              <a:t>I trufei scularii di u sviluppu à longu andà di a scola Marcellesi </a:t>
            </a:r>
            <a:br>
              <a:rPr lang="fr-FR" sz="5200" b="1"/>
            </a:br>
            <a:r>
              <a:rPr lang="fr-FR" sz="5200" b="1"/>
              <a:t>« U Puzzateddu »</a:t>
            </a:r>
            <a:endParaRPr sz="520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96" y="2610061"/>
            <a:ext cx="12097407" cy="4247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f0d25f7ef_0_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/>
              <a:t>Etape 6: sécurisation des mares. </a:t>
            </a:r>
            <a:endParaRPr/>
          </a:p>
        </p:txBody>
      </p:sp>
      <p:sp>
        <p:nvSpPr>
          <p:cNvPr id="161" name="Google Shape;161;g11f0d25f7ef_0_1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La dernière étape consistera en la mise en place d’un grillage afin de sécuriser l’accès aux mares.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Elle est en cours de réalisation.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f0d25f7ef_0_64"/>
          <p:cNvSpPr txBox="1">
            <a:spLocks noGrp="1"/>
          </p:cNvSpPr>
          <p:nvPr>
            <p:ph type="title"/>
          </p:nvPr>
        </p:nvSpPr>
        <p:spPr>
          <a:xfrm>
            <a:off x="763500" y="245632"/>
            <a:ext cx="10515600" cy="419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Nous tenions à remercier les différents partenaires associés à ce projet: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mairie de Porti-Vecchju, la collectivité de Corse et  Manon Le Joubioux (Hypha Conception, jardins &amp; permaculture).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11f0d25f7ef_0_64"/>
          <p:cNvSpPr txBox="1"/>
          <p:nvPr/>
        </p:nvSpPr>
        <p:spPr>
          <a:xfrm>
            <a:off x="3212367" y="4198467"/>
            <a:ext cx="51549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300">
                <a:latin typeface="Caveat"/>
                <a:ea typeface="Caveat"/>
                <a:cs typeface="Caveat"/>
                <a:sym typeface="Caveat"/>
              </a:rPr>
              <a:t>À ringraziavvi !</a:t>
            </a:r>
            <a:endParaRPr sz="63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Scola Marcellesi Porti Vecchju </a:t>
            </a:r>
            <a:br>
              <a:rPr lang="fr-FR"/>
            </a:br>
            <a:r>
              <a:rPr lang="fr-FR" sz="1800"/>
              <a:t>Elisabeth Bartoli / Myriam Careddu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180800" y="1855050"/>
            <a:ext cx="9008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Classes ayant participé au projet: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CM2 Standard de Mme CAREDDU / 19 élèves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CM1/CM2 standard de Mme LEVY / 18 élèves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CE2/CM2 Bilingue de Mme ACQUAVIVA / 17 élèves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CM2 Bilingue de Mme VALLE / 24 élèves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CM1 Bilingue de Mme CARVALHO DA COSTA /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CE2/CM1 Standard de Mme ASSO / 21 élèves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/>
              <a:t>Dispositif ULIS TED de Mme BARTOLI / 11 élèves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M. Le Joubioux, Hypha Conception, jardins &amp; permaculture.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3" name="Google Shape;9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249" y="1843107"/>
            <a:ext cx="4196352" cy="314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Création d’un écosystème aquatique, la mare: </a:t>
            </a:r>
            <a:r>
              <a:rPr lang="fr-FR" i="1"/>
              <a:t>« U Puzzateddu »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838200" y="1846400"/>
            <a:ext cx="10270200" cy="4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Objectifs pédagogiques: </a:t>
            </a: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Regarder un système ou un problème dans sa</a:t>
            </a:r>
            <a:r>
              <a:rPr lang="fr-FR" sz="2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globalité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Observer comment les parties d’un système sont reliées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Réparer les structures défaillantes (ex: sols abîmés), en appliquant des idées et outils adaptés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Apprendre le fonctionnement des écosystèmes naturels, pour planifier l’intégration de l’être humain qui s’est implanté et a abîmé avec ses structures agricoles et urbaines, par manque de connaissance et éthique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</a:pPr>
            <a:r>
              <a:rPr lang="fr-FR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Permettre aux enfants qui seront les citoyens de demain de découvrir la permaculture. 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f0d25f7ef_0_1"/>
          <p:cNvSpPr txBox="1"/>
          <p:nvPr/>
        </p:nvSpPr>
        <p:spPr>
          <a:xfrm>
            <a:off x="800600" y="3442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Déroulement des séances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11f0d25f7ef_0_1"/>
          <p:cNvSpPr txBox="1"/>
          <p:nvPr/>
        </p:nvSpPr>
        <p:spPr>
          <a:xfrm>
            <a:off x="565100" y="1338475"/>
            <a:ext cx="7809900" cy="49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Etape 1 : préparation d</a:t>
            </a: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es trous destinés aux mares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Etape 2 : </a:t>
            </a: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mise en place des bâches</a:t>
            </a: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Etape 3 : </a:t>
            </a: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construction de l’habillage en pierres</a:t>
            </a: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Etape 4 : </a:t>
            </a: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remplissage des mares</a:t>
            </a: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Etape 5: </a:t>
            </a: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intégration des plantes aquatiques.</a:t>
            </a:r>
            <a:endParaRPr sz="3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latin typeface="Calibri"/>
                <a:ea typeface="Calibri"/>
                <a:cs typeface="Calibri"/>
                <a:sym typeface="Calibri"/>
              </a:rPr>
              <a:t>Etape 6: sécurisation des mares. </a:t>
            </a:r>
            <a:endParaRPr sz="3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11f0d25f7e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5700" y="584650"/>
            <a:ext cx="3199900" cy="568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f0d25f7ef_0_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300"/>
              <a:t>Etape 1 : préparation des trous destinés aux mares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12" name="Google Shape;112;g11f0d25f7ef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00" y="1690825"/>
            <a:ext cx="3646783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1f0d25f7ef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4208" y="1855175"/>
            <a:ext cx="3646783" cy="486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1f0d25f7ef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3227" y="1021475"/>
            <a:ext cx="5305250" cy="298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f0d25f7ef_0_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100"/>
              <a:t>Etape 2 : mise en place des bâches.</a:t>
            </a:r>
            <a:endParaRPr sz="3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g11f0d25f7e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00" y="1843225"/>
            <a:ext cx="2606849" cy="347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1f0d25f7ef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8476" y="2231675"/>
            <a:ext cx="3088700" cy="411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1f0d25f7ef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9925" y="1228275"/>
            <a:ext cx="3438075" cy="458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1f0d25f7ef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848" y="3158075"/>
            <a:ext cx="2606849" cy="3475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1f0d25f7ef_0_18"/>
          <p:cNvSpPr/>
          <p:nvPr/>
        </p:nvSpPr>
        <p:spPr>
          <a:xfrm>
            <a:off x="9700075" y="2993725"/>
            <a:ext cx="445500" cy="4428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f0d25f7ef_0_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100"/>
              <a:t>Etape 3 : construction de l’habillage en pierres.</a:t>
            </a:r>
            <a:endParaRPr sz="3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g11f0d25f7e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025" y="3994038"/>
            <a:ext cx="5672576" cy="268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11f0d25f7ef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25" y="4049406"/>
            <a:ext cx="5438577" cy="25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1f0d25f7ef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7038" y="1344723"/>
            <a:ext cx="7077924" cy="3348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1f0d25f7ef_0_29"/>
          <p:cNvSpPr/>
          <p:nvPr/>
        </p:nvSpPr>
        <p:spPr>
          <a:xfrm>
            <a:off x="9726700" y="4078950"/>
            <a:ext cx="4482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1f0d25f7ef_0_29"/>
          <p:cNvSpPr/>
          <p:nvPr/>
        </p:nvSpPr>
        <p:spPr>
          <a:xfrm>
            <a:off x="4769225" y="4828975"/>
            <a:ext cx="4482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1f0d25f7ef_0_29"/>
          <p:cNvSpPr/>
          <p:nvPr/>
        </p:nvSpPr>
        <p:spPr>
          <a:xfrm>
            <a:off x="2011100" y="4693600"/>
            <a:ext cx="4482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1f0d25f7ef_0_29"/>
          <p:cNvSpPr/>
          <p:nvPr/>
        </p:nvSpPr>
        <p:spPr>
          <a:xfrm>
            <a:off x="6075225" y="2780074"/>
            <a:ext cx="262800" cy="2679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1f0d25f7ef_0_29"/>
          <p:cNvSpPr/>
          <p:nvPr/>
        </p:nvSpPr>
        <p:spPr>
          <a:xfrm>
            <a:off x="5301275" y="2885212"/>
            <a:ext cx="262800" cy="2679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11f0d25f7ef_0_29"/>
          <p:cNvSpPr/>
          <p:nvPr/>
        </p:nvSpPr>
        <p:spPr>
          <a:xfrm>
            <a:off x="5564075" y="2780074"/>
            <a:ext cx="262800" cy="2679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f0d25f7ef_0_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100"/>
              <a:t>Etape 4 : remplissage des mares.</a:t>
            </a:r>
            <a:endParaRPr/>
          </a:p>
        </p:txBody>
      </p:sp>
      <p:pic>
        <p:nvPicPr>
          <p:cNvPr id="144" name="Google Shape;144;g11f0d25f7ef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75" y="2485700"/>
            <a:ext cx="8230426" cy="389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1f0d25f7ef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550" y="1592925"/>
            <a:ext cx="5617651" cy="315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1f0d25f7ef_0_43"/>
          <p:cNvSpPr/>
          <p:nvPr/>
        </p:nvSpPr>
        <p:spPr>
          <a:xfrm>
            <a:off x="2823875" y="3033050"/>
            <a:ext cx="3885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1f0d25f7ef_0_43"/>
          <p:cNvSpPr/>
          <p:nvPr/>
        </p:nvSpPr>
        <p:spPr>
          <a:xfrm>
            <a:off x="3140625" y="2811925"/>
            <a:ext cx="3885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11f0d25f7ef_0_43"/>
          <p:cNvSpPr/>
          <p:nvPr/>
        </p:nvSpPr>
        <p:spPr>
          <a:xfrm>
            <a:off x="4398675" y="3636675"/>
            <a:ext cx="388500" cy="4782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f0d25f7ef_0_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100"/>
              <a:t>Etape 5: intégration des plantes aquatiques</a:t>
            </a:r>
            <a:endParaRPr/>
          </a:p>
        </p:txBody>
      </p:sp>
      <p:pic>
        <p:nvPicPr>
          <p:cNvPr id="154" name="Google Shape;154;g11f0d25f7ef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825" y="1586225"/>
            <a:ext cx="3646781" cy="486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1f0d25f7ef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1131" y="1586225"/>
            <a:ext cx="3646781" cy="48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Macintosh PowerPoint</Application>
  <PresentationFormat>Grand écran</PresentationFormat>
  <Paragraphs>39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Caveat</vt:lpstr>
      <vt:lpstr>Calibri</vt:lpstr>
      <vt:lpstr>Thème Office</vt:lpstr>
      <vt:lpstr>I trufei scularii di u sviluppu à longu andà di a scola Marcellesi  « U Puzzateddu »</vt:lpstr>
      <vt:lpstr>Scola Marcellesi Porti Vecchju  Elisabeth Bartoli / Myriam Careddu</vt:lpstr>
      <vt:lpstr>Création d’un écosystème aquatique, la mare: « U Puzzateddu »</vt:lpstr>
      <vt:lpstr>Présentation PowerPoint</vt:lpstr>
      <vt:lpstr>Etape 1 : préparation des trous destinés aux mares </vt:lpstr>
      <vt:lpstr>Etape 2 : mise en place des bâches. </vt:lpstr>
      <vt:lpstr>Etape 3 : construction de l’habillage en pierres. </vt:lpstr>
      <vt:lpstr>Etape 4 : remplissage des mares.</vt:lpstr>
      <vt:lpstr>Etape 5: intégration des plantes aquatiques</vt:lpstr>
      <vt:lpstr>Etape 6: sécurisation des mares. </vt:lpstr>
      <vt:lpstr>Nous tenions à remercier les différents partenaires associés à ce projet:   La mairie de Porti-Vecchju, la collectivité de Corse et  Manon Le Joubioux (Hypha Conception, jardins &amp; permaculture).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 trufei scularii di u sviluppu à longu andà di a scola Marcellesi  « U Puzzateddu »</dc:title>
  <dc:creator>Lisa BARTOLI</dc:creator>
  <cp:lastModifiedBy>Lisa BARTOLI</cp:lastModifiedBy>
  <cp:revision>1</cp:revision>
  <dcterms:created xsi:type="dcterms:W3CDTF">2022-03-22T16:48:35Z</dcterms:created>
  <dcterms:modified xsi:type="dcterms:W3CDTF">2022-03-24T16:29:05Z</dcterms:modified>
</cp:coreProperties>
</file>