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63" r:id="rId3"/>
    <p:sldId id="257" r:id="rId4"/>
    <p:sldId id="264" r:id="rId5"/>
    <p:sldId id="265" r:id="rId6"/>
    <p:sldId id="266" r:id="rId7"/>
    <p:sldId id="268" r:id="rId8"/>
    <p:sldId id="270" r:id="rId9"/>
    <p:sldId id="267" r:id="rId10"/>
    <p:sldId id="260" r:id="rId11"/>
    <p:sldId id="269" r:id="rId12"/>
    <p:sldId id="261" r:id="rId13"/>
    <p:sldId id="259" r:id="rId14"/>
    <p:sldId id="262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414390-0DA1-5E4C-B6E3-4E3C236473E0}" v="818" dt="2022-03-19T23:39:55.972"/>
    <p1510:client id="{EE8D7673-8065-924E-ABDC-3B1A12D405C8}" v="372" dt="2022-03-19T21:09:50.9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3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INE AUFAURE" userId="520d2ce3ab6f99cb" providerId="LiveId" clId="{9E414390-0DA1-5E4C-B6E3-4E3C236473E0}"/>
    <pc:docChg chg="undo redo custSel addSld delSld modSld sldOrd modMainMaster">
      <pc:chgData name="PAULINE AUFAURE" userId="520d2ce3ab6f99cb" providerId="LiveId" clId="{9E414390-0DA1-5E4C-B6E3-4E3C236473E0}" dt="2022-03-19T23:40:23.635" v="5249" actId="1076"/>
      <pc:docMkLst>
        <pc:docMk/>
      </pc:docMkLst>
      <pc:sldChg chg="setBg">
        <pc:chgData name="PAULINE AUFAURE" userId="520d2ce3ab6f99cb" providerId="LiveId" clId="{9E414390-0DA1-5E4C-B6E3-4E3C236473E0}" dt="2022-03-19T21:51:45.842" v="1434"/>
        <pc:sldMkLst>
          <pc:docMk/>
          <pc:sldMk cId="885424019" sldId="256"/>
        </pc:sldMkLst>
      </pc:sldChg>
      <pc:sldChg chg="addSp delSp modSp mod ord setBg setClrOvrMap">
        <pc:chgData name="PAULINE AUFAURE" userId="520d2ce3ab6f99cb" providerId="LiveId" clId="{9E414390-0DA1-5E4C-B6E3-4E3C236473E0}" dt="2022-03-19T21:51:45.842" v="1434"/>
        <pc:sldMkLst>
          <pc:docMk/>
          <pc:sldMk cId="3122000238" sldId="257"/>
        </pc:sldMkLst>
        <pc:spChg chg="mod ord">
          <ac:chgData name="PAULINE AUFAURE" userId="520d2ce3ab6f99cb" providerId="LiveId" clId="{9E414390-0DA1-5E4C-B6E3-4E3C236473E0}" dt="2022-03-19T21:46:53.284" v="1359" actId="1076"/>
          <ac:spMkLst>
            <pc:docMk/>
            <pc:sldMk cId="3122000238" sldId="257"/>
            <ac:spMk id="3" creationId="{16F38A13-2A7B-F142-BAA0-3AE2EDC81768}"/>
          </ac:spMkLst>
        </pc:spChg>
        <pc:spChg chg="add del">
          <ac:chgData name="PAULINE AUFAURE" userId="520d2ce3ab6f99cb" providerId="LiveId" clId="{9E414390-0DA1-5E4C-B6E3-4E3C236473E0}" dt="2022-03-19T21:43:40.023" v="1299" actId="26606"/>
          <ac:spMkLst>
            <pc:docMk/>
            <pc:sldMk cId="3122000238" sldId="257"/>
            <ac:spMk id="45" creationId="{E49CC64F-7275-4E33-961B-0C5CDC439875}"/>
          </ac:spMkLst>
        </pc:spChg>
        <pc:spChg chg="add del">
          <ac:chgData name="PAULINE AUFAURE" userId="520d2ce3ab6f99cb" providerId="LiveId" clId="{9E414390-0DA1-5E4C-B6E3-4E3C236473E0}" dt="2022-03-19T21:43:40.017" v="1298" actId="26606"/>
          <ac:spMkLst>
            <pc:docMk/>
            <pc:sldMk cId="3122000238" sldId="257"/>
            <ac:spMk id="50" creationId="{D4771268-CB57-404A-9271-370EB28F6090}"/>
          </ac:spMkLst>
        </pc:spChg>
        <pc:spChg chg="add del">
          <ac:chgData name="PAULINE AUFAURE" userId="520d2ce3ab6f99cb" providerId="LiveId" clId="{9E414390-0DA1-5E4C-B6E3-4E3C236473E0}" dt="2022-03-19T21:44:05.706" v="1311" actId="26606"/>
          <ac:spMkLst>
            <pc:docMk/>
            <pc:sldMk cId="3122000238" sldId="257"/>
            <ac:spMk id="52" creationId="{2E614F1C-2D93-42D0-B229-768199449923}"/>
          </ac:spMkLst>
        </pc:spChg>
        <pc:spChg chg="add del">
          <ac:chgData name="PAULINE AUFAURE" userId="520d2ce3ab6f99cb" providerId="LiveId" clId="{9E414390-0DA1-5E4C-B6E3-4E3C236473E0}" dt="2022-03-19T21:45:25.256" v="1323" actId="26606"/>
          <ac:spMkLst>
            <pc:docMk/>
            <pc:sldMk cId="3122000238" sldId="257"/>
            <ac:spMk id="57" creationId="{23E547B5-89CF-4EC0-96DE-25771AED0799}"/>
          </ac:spMkLst>
        </pc:spChg>
        <pc:spChg chg="add del">
          <ac:chgData name="PAULINE AUFAURE" userId="520d2ce3ab6f99cb" providerId="LiveId" clId="{9E414390-0DA1-5E4C-B6E3-4E3C236473E0}" dt="2022-03-19T21:45:25.256" v="1323" actId="26606"/>
          <ac:spMkLst>
            <pc:docMk/>
            <pc:sldMk cId="3122000238" sldId="257"/>
            <ac:spMk id="59" creationId="{3F0B8CEB-8279-4E5E-A0CE-1FC9F71736F2}"/>
          </ac:spMkLst>
        </pc:spChg>
        <pc:spChg chg="add">
          <ac:chgData name="PAULINE AUFAURE" userId="520d2ce3ab6f99cb" providerId="LiveId" clId="{9E414390-0DA1-5E4C-B6E3-4E3C236473E0}" dt="2022-03-19T21:45:25.256" v="1323" actId="26606"/>
          <ac:spMkLst>
            <pc:docMk/>
            <pc:sldMk cId="3122000238" sldId="257"/>
            <ac:spMk id="64" creationId="{9F79630B-0F0B-446E-A637-38FA8F61D10E}"/>
          </ac:spMkLst>
        </pc:spChg>
        <pc:spChg chg="add">
          <ac:chgData name="PAULINE AUFAURE" userId="520d2ce3ab6f99cb" providerId="LiveId" clId="{9E414390-0DA1-5E4C-B6E3-4E3C236473E0}" dt="2022-03-19T21:45:25.256" v="1323" actId="26606"/>
          <ac:spMkLst>
            <pc:docMk/>
            <pc:sldMk cId="3122000238" sldId="257"/>
            <ac:spMk id="66" creationId="{B3437C99-FC8E-4311-B48A-F0C4C329B154}"/>
          </ac:spMkLst>
        </pc:spChg>
        <pc:picChg chg="mod ord">
          <ac:chgData name="PAULINE AUFAURE" userId="520d2ce3ab6f99cb" providerId="LiveId" clId="{9E414390-0DA1-5E4C-B6E3-4E3C236473E0}" dt="2022-03-19T21:45:25.256" v="1323" actId="26606"/>
          <ac:picMkLst>
            <pc:docMk/>
            <pc:sldMk cId="3122000238" sldId="257"/>
            <ac:picMk id="2" creationId="{C403612F-0776-7641-B0EE-082CA70C3659}"/>
          </ac:picMkLst>
        </pc:picChg>
      </pc:sldChg>
      <pc:sldChg chg="ord setBg">
        <pc:chgData name="PAULINE AUFAURE" userId="520d2ce3ab6f99cb" providerId="LiveId" clId="{9E414390-0DA1-5E4C-B6E3-4E3C236473E0}" dt="2022-03-19T22:47:41.426" v="4351" actId="20578"/>
        <pc:sldMkLst>
          <pc:docMk/>
          <pc:sldMk cId="3885471030" sldId="259"/>
        </pc:sldMkLst>
      </pc:sldChg>
      <pc:sldChg chg="addSp delSp modSp mod ord setBg modAnim">
        <pc:chgData name="PAULINE AUFAURE" userId="520d2ce3ab6f99cb" providerId="LiveId" clId="{9E414390-0DA1-5E4C-B6E3-4E3C236473E0}" dt="2022-03-19T23:15:15.970" v="4746" actId="14100"/>
        <pc:sldMkLst>
          <pc:docMk/>
          <pc:sldMk cId="921467292" sldId="260"/>
        </pc:sldMkLst>
        <pc:spChg chg="mod">
          <ac:chgData name="PAULINE AUFAURE" userId="520d2ce3ab6f99cb" providerId="LiveId" clId="{9E414390-0DA1-5E4C-B6E3-4E3C236473E0}" dt="2022-03-19T22:39:18.390" v="3924" actId="26606"/>
          <ac:spMkLst>
            <pc:docMk/>
            <pc:sldMk cId="921467292" sldId="260"/>
            <ac:spMk id="2" creationId="{4E1AC940-00BD-8C41-97FE-AAB8494414D4}"/>
          </ac:spMkLst>
        </pc:spChg>
        <pc:spChg chg="add del mod">
          <ac:chgData name="PAULINE AUFAURE" userId="520d2ce3ab6f99cb" providerId="LiveId" clId="{9E414390-0DA1-5E4C-B6E3-4E3C236473E0}" dt="2022-03-19T22:32:57.194" v="3845"/>
          <ac:spMkLst>
            <pc:docMk/>
            <pc:sldMk cId="921467292" sldId="260"/>
            <ac:spMk id="3" creationId="{11C0170A-0FC1-7E4D-B90B-1DACDFDACE61}"/>
          </ac:spMkLst>
        </pc:spChg>
        <pc:spChg chg="add mod">
          <ac:chgData name="PAULINE AUFAURE" userId="520d2ce3ab6f99cb" providerId="LiveId" clId="{9E414390-0DA1-5E4C-B6E3-4E3C236473E0}" dt="2022-03-19T22:41:36.920" v="3992" actId="1076"/>
          <ac:spMkLst>
            <pc:docMk/>
            <pc:sldMk cId="921467292" sldId="260"/>
            <ac:spMk id="5" creationId="{E7A6411D-4DD8-C142-99D0-C77342D31DD5}"/>
          </ac:spMkLst>
        </pc:spChg>
        <pc:spChg chg="del">
          <ac:chgData name="PAULINE AUFAURE" userId="520d2ce3ab6f99cb" providerId="LiveId" clId="{9E414390-0DA1-5E4C-B6E3-4E3C236473E0}" dt="2022-03-19T22:33:27.349" v="3852" actId="478"/>
          <ac:spMkLst>
            <pc:docMk/>
            <pc:sldMk cId="921467292" sldId="260"/>
            <ac:spMk id="6" creationId="{90CF1591-441A-E447-9CE6-DE8E7776AEFB}"/>
          </ac:spMkLst>
        </pc:spChg>
        <pc:spChg chg="add mod">
          <ac:chgData name="PAULINE AUFAURE" userId="520d2ce3ab6f99cb" providerId="LiveId" clId="{9E414390-0DA1-5E4C-B6E3-4E3C236473E0}" dt="2022-03-19T22:46:16.790" v="4320" actId="1076"/>
          <ac:spMkLst>
            <pc:docMk/>
            <pc:sldMk cId="921467292" sldId="260"/>
            <ac:spMk id="7" creationId="{3624FCA2-29FC-404F-B41C-F7CA3685E554}"/>
          </ac:spMkLst>
        </pc:spChg>
        <pc:spChg chg="del">
          <ac:chgData name="PAULINE AUFAURE" userId="520d2ce3ab6f99cb" providerId="LiveId" clId="{9E414390-0DA1-5E4C-B6E3-4E3C236473E0}" dt="2022-03-19T22:33:23.139" v="3850" actId="478"/>
          <ac:spMkLst>
            <pc:docMk/>
            <pc:sldMk cId="921467292" sldId="260"/>
            <ac:spMk id="8" creationId="{925D0F89-4BA4-F14C-945D-28F8B8A55132}"/>
          </ac:spMkLst>
        </pc:spChg>
        <pc:spChg chg="del">
          <ac:chgData name="PAULINE AUFAURE" userId="520d2ce3ab6f99cb" providerId="LiveId" clId="{9E414390-0DA1-5E4C-B6E3-4E3C236473E0}" dt="2022-03-19T22:39:18.390" v="3924" actId="26606"/>
          <ac:spMkLst>
            <pc:docMk/>
            <pc:sldMk cId="921467292" sldId="260"/>
            <ac:spMk id="9" creationId="{D12DDE76-C203-4047-9998-63900085B5E8}"/>
          </ac:spMkLst>
        </pc:spChg>
        <pc:spChg chg="del">
          <ac:chgData name="PAULINE AUFAURE" userId="520d2ce3ab6f99cb" providerId="LiveId" clId="{9E414390-0DA1-5E4C-B6E3-4E3C236473E0}" dt="2022-03-19T22:33:25.392" v="3851" actId="478"/>
          <ac:spMkLst>
            <pc:docMk/>
            <pc:sldMk cId="921467292" sldId="260"/>
            <ac:spMk id="10" creationId="{2BF6C332-566A-0C4D-8A8A-3DA4DE508946}"/>
          </ac:spMkLst>
        </pc:spChg>
        <pc:spChg chg="mod ord">
          <ac:chgData name="PAULINE AUFAURE" userId="520d2ce3ab6f99cb" providerId="LiveId" clId="{9E414390-0DA1-5E4C-B6E3-4E3C236473E0}" dt="2022-03-19T23:14:33.228" v="4742" actId="1076"/>
          <ac:spMkLst>
            <pc:docMk/>
            <pc:sldMk cId="921467292" sldId="260"/>
            <ac:spMk id="11" creationId="{C60D0030-0D25-D549-B2DE-B1E17281DCAC}"/>
          </ac:spMkLst>
        </pc:spChg>
        <pc:spChg chg="add">
          <ac:chgData name="PAULINE AUFAURE" userId="520d2ce3ab6f99cb" providerId="LiveId" clId="{9E414390-0DA1-5E4C-B6E3-4E3C236473E0}" dt="2022-03-19T22:39:18.390" v="3924" actId="26606"/>
          <ac:spMkLst>
            <pc:docMk/>
            <pc:sldMk cId="921467292" sldId="260"/>
            <ac:spMk id="19" creationId="{4038CB10-1F5C-4D54-9DF7-12586DE5B007}"/>
          </ac:spMkLst>
        </pc:spChg>
        <pc:spChg chg="add">
          <ac:chgData name="PAULINE AUFAURE" userId="520d2ce3ab6f99cb" providerId="LiveId" clId="{9E414390-0DA1-5E4C-B6E3-4E3C236473E0}" dt="2022-03-19T22:39:18.390" v="3924" actId="26606"/>
          <ac:spMkLst>
            <pc:docMk/>
            <pc:sldMk cId="921467292" sldId="260"/>
            <ac:spMk id="21" creationId="{33B81349-3A7E-4A66-9ED9-66E6F8E29C4A}"/>
          </ac:spMkLst>
        </pc:spChg>
        <pc:spChg chg="add">
          <ac:chgData name="PAULINE AUFAURE" userId="520d2ce3ab6f99cb" providerId="LiveId" clId="{9E414390-0DA1-5E4C-B6E3-4E3C236473E0}" dt="2022-03-19T22:39:18.390" v="3924" actId="26606"/>
          <ac:spMkLst>
            <pc:docMk/>
            <pc:sldMk cId="921467292" sldId="260"/>
            <ac:spMk id="23" creationId="{4A37A7FF-19A5-40D8-8D0C-E780CBD33087}"/>
          </ac:spMkLst>
        </pc:spChg>
        <pc:spChg chg="add">
          <ac:chgData name="PAULINE AUFAURE" userId="520d2ce3ab6f99cb" providerId="LiveId" clId="{9E414390-0DA1-5E4C-B6E3-4E3C236473E0}" dt="2022-03-19T22:39:18.390" v="3924" actId="26606"/>
          <ac:spMkLst>
            <pc:docMk/>
            <pc:sldMk cId="921467292" sldId="260"/>
            <ac:spMk id="25" creationId="{73ED6512-6858-4552-B699-9A97FE9A4EA2}"/>
          </ac:spMkLst>
        </pc:spChg>
        <pc:spChg chg="add del mod">
          <ac:chgData name="PAULINE AUFAURE" userId="520d2ce3ab6f99cb" providerId="LiveId" clId="{9E414390-0DA1-5E4C-B6E3-4E3C236473E0}" dt="2022-03-19T23:11:37.463" v="4675" actId="478"/>
          <ac:spMkLst>
            <pc:docMk/>
            <pc:sldMk cId="921467292" sldId="260"/>
            <ac:spMk id="26" creationId="{53BF9EDC-5767-1D46-9D83-F4A585401A0B}"/>
          </ac:spMkLst>
        </pc:spChg>
        <pc:picChg chg="del mod">
          <ac:chgData name="PAULINE AUFAURE" userId="520d2ce3ab6f99cb" providerId="LiveId" clId="{9E414390-0DA1-5E4C-B6E3-4E3C236473E0}" dt="2022-03-19T22:46:36.439" v="4323" actId="478"/>
          <ac:picMkLst>
            <pc:docMk/>
            <pc:sldMk cId="921467292" sldId="260"/>
            <ac:picMk id="4" creationId="{4AF831F9-2988-1C47-AEB6-5FC6A74E579E}"/>
          </ac:picMkLst>
        </pc:picChg>
        <pc:picChg chg="add mod">
          <ac:chgData name="PAULINE AUFAURE" userId="520d2ce3ab6f99cb" providerId="LiveId" clId="{9E414390-0DA1-5E4C-B6E3-4E3C236473E0}" dt="2022-03-19T22:46:28.675" v="4322" actId="1076"/>
          <ac:picMkLst>
            <pc:docMk/>
            <pc:sldMk cId="921467292" sldId="260"/>
            <ac:picMk id="13" creationId="{4D5502B6-C5C4-9047-9CB1-78285A87DFE9}"/>
          </ac:picMkLst>
        </pc:picChg>
        <pc:picChg chg="mod">
          <ac:chgData name="PAULINE AUFAURE" userId="520d2ce3ab6f99cb" providerId="LiveId" clId="{9E414390-0DA1-5E4C-B6E3-4E3C236473E0}" dt="2022-03-19T22:39:37.710" v="3926" actId="1076"/>
          <ac:picMkLst>
            <pc:docMk/>
            <pc:sldMk cId="921467292" sldId="260"/>
            <ac:picMk id="14" creationId="{7D72C314-0D63-9141-B294-2A34ABD5A840}"/>
          </ac:picMkLst>
        </pc:picChg>
        <pc:picChg chg="add mod">
          <ac:chgData name="PAULINE AUFAURE" userId="520d2ce3ab6f99cb" providerId="LiveId" clId="{9E414390-0DA1-5E4C-B6E3-4E3C236473E0}" dt="2022-03-19T23:14:13.409" v="4707" actId="1076"/>
          <ac:picMkLst>
            <pc:docMk/>
            <pc:sldMk cId="921467292" sldId="260"/>
            <ac:picMk id="16" creationId="{AE762B30-E432-2948-8F2F-B857202BC6D6}"/>
          </ac:picMkLst>
        </pc:picChg>
        <pc:picChg chg="add del mod">
          <ac:chgData name="PAULINE AUFAURE" userId="520d2ce3ab6f99cb" providerId="LiveId" clId="{9E414390-0DA1-5E4C-B6E3-4E3C236473E0}" dt="2022-03-19T23:08:14.213" v="4505" actId="478"/>
          <ac:picMkLst>
            <pc:docMk/>
            <pc:sldMk cId="921467292" sldId="260"/>
            <ac:picMk id="18" creationId="{970BC711-FF5D-4C46-87FB-0E3320B52418}"/>
          </ac:picMkLst>
        </pc:picChg>
        <pc:picChg chg="add mod">
          <ac:chgData name="PAULINE AUFAURE" userId="520d2ce3ab6f99cb" providerId="LiveId" clId="{9E414390-0DA1-5E4C-B6E3-4E3C236473E0}" dt="2022-03-19T23:15:15.970" v="4746" actId="14100"/>
          <ac:picMkLst>
            <pc:docMk/>
            <pc:sldMk cId="921467292" sldId="260"/>
            <ac:picMk id="22" creationId="{B1597E82-E7E5-4E4C-A4FD-71E9F07B1DFC}"/>
          </ac:picMkLst>
        </pc:picChg>
      </pc:sldChg>
      <pc:sldChg chg="modSp mod ord setBg">
        <pc:chgData name="PAULINE AUFAURE" userId="520d2ce3ab6f99cb" providerId="LiveId" clId="{9E414390-0DA1-5E4C-B6E3-4E3C236473E0}" dt="2022-03-19T22:46:46.452" v="4324" actId="20578"/>
        <pc:sldMkLst>
          <pc:docMk/>
          <pc:sldMk cId="1391814212" sldId="261"/>
        </pc:sldMkLst>
        <pc:spChg chg="mod">
          <ac:chgData name="PAULINE AUFAURE" userId="520d2ce3ab6f99cb" providerId="LiveId" clId="{9E414390-0DA1-5E4C-B6E3-4E3C236473E0}" dt="2022-03-19T22:30:22.148" v="3840" actId="120"/>
          <ac:spMkLst>
            <pc:docMk/>
            <pc:sldMk cId="1391814212" sldId="261"/>
            <ac:spMk id="2" creationId="{96DF5970-7CF0-D040-9337-30A5E8E67E5C}"/>
          </ac:spMkLst>
        </pc:spChg>
      </pc:sldChg>
      <pc:sldChg chg="addSp delSp modSp mod setBg">
        <pc:chgData name="PAULINE AUFAURE" userId="520d2ce3ab6f99cb" providerId="LiveId" clId="{9E414390-0DA1-5E4C-B6E3-4E3C236473E0}" dt="2022-03-19T23:40:23.635" v="5249" actId="1076"/>
        <pc:sldMkLst>
          <pc:docMk/>
          <pc:sldMk cId="1140064514" sldId="262"/>
        </pc:sldMkLst>
        <pc:spChg chg="add mod">
          <ac:chgData name="PAULINE AUFAURE" userId="520d2ce3ab6f99cb" providerId="LiveId" clId="{9E414390-0DA1-5E4C-B6E3-4E3C236473E0}" dt="2022-03-19T23:39:48.921" v="5243" actId="1076"/>
          <ac:spMkLst>
            <pc:docMk/>
            <pc:sldMk cId="1140064514" sldId="262"/>
            <ac:spMk id="2" creationId="{C0178988-3DE0-ED41-84DD-F3FCD838DF0E}"/>
          </ac:spMkLst>
        </pc:spChg>
        <pc:spChg chg="add mod">
          <ac:chgData name="PAULINE AUFAURE" userId="520d2ce3ab6f99cb" providerId="LiveId" clId="{9E414390-0DA1-5E4C-B6E3-4E3C236473E0}" dt="2022-03-19T22:50:16.352" v="4446" actId="2711"/>
          <ac:spMkLst>
            <pc:docMk/>
            <pc:sldMk cId="1140064514" sldId="262"/>
            <ac:spMk id="3" creationId="{F66B4364-5E17-5A46-87CB-B7F9F9E80B5C}"/>
          </ac:spMkLst>
        </pc:spChg>
        <pc:spChg chg="mod">
          <ac:chgData name="PAULINE AUFAURE" userId="520d2ce3ab6f99cb" providerId="LiveId" clId="{9E414390-0DA1-5E4C-B6E3-4E3C236473E0}" dt="2022-03-19T23:40:23.635" v="5249" actId="1076"/>
          <ac:spMkLst>
            <pc:docMk/>
            <pc:sldMk cId="1140064514" sldId="262"/>
            <ac:spMk id="17" creationId="{E0316675-5672-6A46-9F2C-93AA7AB621F9}"/>
          </ac:spMkLst>
        </pc:spChg>
        <pc:picChg chg="add mod">
          <ac:chgData name="PAULINE AUFAURE" userId="520d2ce3ab6f99cb" providerId="LiveId" clId="{9E414390-0DA1-5E4C-B6E3-4E3C236473E0}" dt="2022-03-19T23:39:55.972" v="5244" actId="170"/>
          <ac:picMkLst>
            <pc:docMk/>
            <pc:sldMk cId="1140064514" sldId="262"/>
            <ac:picMk id="5" creationId="{2CE5BB1B-5C09-A942-B2A0-01FE47CEF08E}"/>
          </ac:picMkLst>
        </pc:picChg>
        <pc:picChg chg="del">
          <ac:chgData name="PAULINE AUFAURE" userId="520d2ce3ab6f99cb" providerId="LiveId" clId="{9E414390-0DA1-5E4C-B6E3-4E3C236473E0}" dt="2022-03-19T22:48:33.675" v="4369" actId="478"/>
          <ac:picMkLst>
            <pc:docMk/>
            <pc:sldMk cId="1140064514" sldId="262"/>
            <ac:picMk id="13" creationId="{B784727E-DAEB-F545-8501-2AC8AB118E55}"/>
          </ac:picMkLst>
        </pc:picChg>
        <pc:picChg chg="mod">
          <ac:chgData name="PAULINE AUFAURE" userId="520d2ce3ab6f99cb" providerId="LiveId" clId="{9E414390-0DA1-5E4C-B6E3-4E3C236473E0}" dt="2022-03-19T23:39:42.477" v="5242" actId="1076"/>
          <ac:picMkLst>
            <pc:docMk/>
            <pc:sldMk cId="1140064514" sldId="262"/>
            <ac:picMk id="18" creationId="{435FEB4A-5B16-D34E-BF21-FF2E764EA5FD}"/>
          </ac:picMkLst>
        </pc:picChg>
      </pc:sldChg>
      <pc:sldChg chg="modSp mod ord">
        <pc:chgData name="PAULINE AUFAURE" userId="520d2ce3ab6f99cb" providerId="LiveId" clId="{9E414390-0DA1-5E4C-B6E3-4E3C236473E0}" dt="2022-03-19T21:42:14.102" v="1179" actId="20578"/>
        <pc:sldMkLst>
          <pc:docMk/>
          <pc:sldMk cId="1074233448" sldId="263"/>
        </pc:sldMkLst>
        <pc:spChg chg="mod">
          <ac:chgData name="PAULINE AUFAURE" userId="520d2ce3ab6f99cb" providerId="LiveId" clId="{9E414390-0DA1-5E4C-B6E3-4E3C236473E0}" dt="2022-03-19T21:41:45.236" v="1178" actId="20577"/>
          <ac:spMkLst>
            <pc:docMk/>
            <pc:sldMk cId="1074233448" sldId="263"/>
            <ac:spMk id="2" creationId="{61A80FC4-4F63-6944-806C-AF105E1BB386}"/>
          </ac:spMkLst>
        </pc:spChg>
      </pc:sldChg>
      <pc:sldChg chg="addSp delSp modSp mod ord">
        <pc:chgData name="PAULINE AUFAURE" userId="520d2ce3ab6f99cb" providerId="LiveId" clId="{9E414390-0DA1-5E4C-B6E3-4E3C236473E0}" dt="2022-03-19T22:04:34.528" v="2107" actId="20578"/>
        <pc:sldMkLst>
          <pc:docMk/>
          <pc:sldMk cId="2350149047" sldId="264"/>
        </pc:sldMkLst>
        <pc:spChg chg="mod">
          <ac:chgData name="PAULINE AUFAURE" userId="520d2ce3ab6f99cb" providerId="LiveId" clId="{9E414390-0DA1-5E4C-B6E3-4E3C236473E0}" dt="2022-03-19T21:47:36.429" v="1367" actId="20577"/>
          <ac:spMkLst>
            <pc:docMk/>
            <pc:sldMk cId="2350149047" sldId="264"/>
            <ac:spMk id="2" creationId="{30E38C52-DDCD-404D-A755-14DC8B080234}"/>
          </ac:spMkLst>
        </pc:spChg>
        <pc:spChg chg="mod">
          <ac:chgData name="PAULINE AUFAURE" userId="520d2ce3ab6f99cb" providerId="LiveId" clId="{9E414390-0DA1-5E4C-B6E3-4E3C236473E0}" dt="2022-03-19T21:54:50.945" v="1652" actId="207"/>
          <ac:spMkLst>
            <pc:docMk/>
            <pc:sldMk cId="2350149047" sldId="264"/>
            <ac:spMk id="4" creationId="{6232BFB0-3A5A-6146-850F-2BD8EC91915B}"/>
          </ac:spMkLst>
        </pc:spChg>
        <pc:spChg chg="del mod">
          <ac:chgData name="PAULINE AUFAURE" userId="520d2ce3ab6f99cb" providerId="LiveId" clId="{9E414390-0DA1-5E4C-B6E3-4E3C236473E0}" dt="2022-03-19T21:33:24.487" v="790" actId="478"/>
          <ac:spMkLst>
            <pc:docMk/>
            <pc:sldMk cId="2350149047" sldId="264"/>
            <ac:spMk id="5" creationId="{02F8AA73-A36F-B44D-99C8-EAF962634384}"/>
          </ac:spMkLst>
        </pc:spChg>
        <pc:spChg chg="mod">
          <ac:chgData name="PAULINE AUFAURE" userId="520d2ce3ab6f99cb" providerId="LiveId" clId="{9E414390-0DA1-5E4C-B6E3-4E3C236473E0}" dt="2022-03-19T21:37:41.983" v="919" actId="207"/>
          <ac:spMkLst>
            <pc:docMk/>
            <pc:sldMk cId="2350149047" sldId="264"/>
            <ac:spMk id="6" creationId="{CB2D64EC-DACA-9647-B646-91CA97182B40}"/>
          </ac:spMkLst>
        </pc:spChg>
        <pc:spChg chg="add del mod">
          <ac:chgData name="PAULINE AUFAURE" userId="520d2ce3ab6f99cb" providerId="LiveId" clId="{9E414390-0DA1-5E4C-B6E3-4E3C236473E0}" dt="2022-03-19T21:27:16.231" v="616" actId="478"/>
          <ac:spMkLst>
            <pc:docMk/>
            <pc:sldMk cId="2350149047" sldId="264"/>
            <ac:spMk id="7" creationId="{43653350-BC6B-C14E-92D6-51D41C24AD50}"/>
          </ac:spMkLst>
        </pc:spChg>
        <pc:spChg chg="add mod">
          <ac:chgData name="PAULINE AUFAURE" userId="520d2ce3ab6f99cb" providerId="LiveId" clId="{9E414390-0DA1-5E4C-B6E3-4E3C236473E0}" dt="2022-03-19T21:38:53.113" v="930" actId="14100"/>
          <ac:spMkLst>
            <pc:docMk/>
            <pc:sldMk cId="2350149047" sldId="264"/>
            <ac:spMk id="8" creationId="{BC47E727-8563-BD44-BE2F-C2808C33D001}"/>
          </ac:spMkLst>
        </pc:spChg>
        <pc:spChg chg="add mod">
          <ac:chgData name="PAULINE AUFAURE" userId="520d2ce3ab6f99cb" providerId="LiveId" clId="{9E414390-0DA1-5E4C-B6E3-4E3C236473E0}" dt="2022-03-19T21:33:05.006" v="786"/>
          <ac:spMkLst>
            <pc:docMk/>
            <pc:sldMk cId="2350149047" sldId="264"/>
            <ac:spMk id="9" creationId="{7AC879AE-8BAB-D547-8E91-B8AB9F9B4397}"/>
          </ac:spMkLst>
        </pc:spChg>
        <pc:spChg chg="add del mod">
          <ac:chgData name="PAULINE AUFAURE" userId="520d2ce3ab6f99cb" providerId="LiveId" clId="{9E414390-0DA1-5E4C-B6E3-4E3C236473E0}" dt="2022-03-19T21:34:23.840" v="805" actId="478"/>
          <ac:spMkLst>
            <pc:docMk/>
            <pc:sldMk cId="2350149047" sldId="264"/>
            <ac:spMk id="10" creationId="{E1096FB8-FB8D-064F-BF3D-3E3185D2C545}"/>
          </ac:spMkLst>
        </pc:spChg>
        <pc:spChg chg="add del mod">
          <ac:chgData name="PAULINE AUFAURE" userId="520d2ce3ab6f99cb" providerId="LiveId" clId="{9E414390-0DA1-5E4C-B6E3-4E3C236473E0}" dt="2022-03-19T21:35:42.159" v="846" actId="478"/>
          <ac:spMkLst>
            <pc:docMk/>
            <pc:sldMk cId="2350149047" sldId="264"/>
            <ac:spMk id="11" creationId="{DD0A4122-A8FB-E248-AAF0-87793CD8D4CB}"/>
          </ac:spMkLst>
        </pc:spChg>
        <pc:spChg chg="add mod">
          <ac:chgData name="PAULINE AUFAURE" userId="520d2ce3ab6f99cb" providerId="LiveId" clId="{9E414390-0DA1-5E4C-B6E3-4E3C236473E0}" dt="2022-03-19T21:36:01.332" v="860" actId="20577"/>
          <ac:spMkLst>
            <pc:docMk/>
            <pc:sldMk cId="2350149047" sldId="264"/>
            <ac:spMk id="12" creationId="{179EE188-DBD9-5149-8690-CB8F5CC88AC4}"/>
          </ac:spMkLst>
        </pc:spChg>
      </pc:sldChg>
      <pc:sldChg chg="addSp modSp new mod ord setBg setClrOvrMap">
        <pc:chgData name="PAULINE AUFAURE" userId="520d2ce3ab6f99cb" providerId="LiveId" clId="{9E414390-0DA1-5E4C-B6E3-4E3C236473E0}" dt="2022-03-19T21:51:45.842" v="1434"/>
        <pc:sldMkLst>
          <pc:docMk/>
          <pc:sldMk cId="4112950759" sldId="265"/>
        </pc:sldMkLst>
        <pc:picChg chg="add mod ord">
          <ac:chgData name="PAULINE AUFAURE" userId="520d2ce3ab6f99cb" providerId="LiveId" clId="{9E414390-0DA1-5E4C-B6E3-4E3C236473E0}" dt="2022-03-19T21:51:11.648" v="1432" actId="26606"/>
          <ac:picMkLst>
            <pc:docMk/>
            <pc:sldMk cId="4112950759" sldId="265"/>
            <ac:picMk id="2" creationId="{3A8555B8-2C6B-BA47-9FBC-2B93CE693818}"/>
          </ac:picMkLst>
        </pc:picChg>
        <pc:picChg chg="add mod">
          <ac:chgData name="PAULINE AUFAURE" userId="520d2ce3ab6f99cb" providerId="LiveId" clId="{9E414390-0DA1-5E4C-B6E3-4E3C236473E0}" dt="2022-03-19T21:51:11.648" v="1432" actId="26606"/>
          <ac:picMkLst>
            <pc:docMk/>
            <pc:sldMk cId="4112950759" sldId="265"/>
            <ac:picMk id="3" creationId="{17C5AA55-EA9F-6E4A-9FC1-B445046F69C1}"/>
          </ac:picMkLst>
        </pc:picChg>
      </pc:sldChg>
      <pc:sldChg chg="addSp delSp modSp add mod">
        <pc:chgData name="PAULINE AUFAURE" userId="520d2ce3ab6f99cb" providerId="LiveId" clId="{9E414390-0DA1-5E4C-B6E3-4E3C236473E0}" dt="2022-03-19T22:20:23.272" v="2950" actId="14100"/>
        <pc:sldMkLst>
          <pc:docMk/>
          <pc:sldMk cId="794804965" sldId="266"/>
        </pc:sldMkLst>
        <pc:spChg chg="mod">
          <ac:chgData name="PAULINE AUFAURE" userId="520d2ce3ab6f99cb" providerId="LiveId" clId="{9E414390-0DA1-5E4C-B6E3-4E3C236473E0}" dt="2022-03-19T21:53:01.490" v="1465" actId="20577"/>
          <ac:spMkLst>
            <pc:docMk/>
            <pc:sldMk cId="794804965" sldId="266"/>
            <ac:spMk id="2" creationId="{30E38C52-DDCD-404D-A755-14DC8B080234}"/>
          </ac:spMkLst>
        </pc:spChg>
        <pc:spChg chg="mod">
          <ac:chgData name="PAULINE AUFAURE" userId="520d2ce3ab6f99cb" providerId="LiveId" clId="{9E414390-0DA1-5E4C-B6E3-4E3C236473E0}" dt="2022-03-19T22:19:33.011" v="2893" actId="14100"/>
          <ac:spMkLst>
            <pc:docMk/>
            <pc:sldMk cId="794804965" sldId="266"/>
            <ac:spMk id="4" creationId="{6232BFB0-3A5A-6146-850F-2BD8EC91915B}"/>
          </ac:spMkLst>
        </pc:spChg>
        <pc:spChg chg="add del mod">
          <ac:chgData name="PAULINE AUFAURE" userId="520d2ce3ab6f99cb" providerId="LiveId" clId="{9E414390-0DA1-5E4C-B6E3-4E3C236473E0}" dt="2022-03-19T22:03:11.226" v="2088" actId="478"/>
          <ac:spMkLst>
            <pc:docMk/>
            <pc:sldMk cId="794804965" sldId="266"/>
            <ac:spMk id="5" creationId="{35C8EBFC-9027-A14D-AFAF-CA9D94F595AC}"/>
          </ac:spMkLst>
        </pc:spChg>
        <pc:spChg chg="mod">
          <ac:chgData name="PAULINE AUFAURE" userId="520d2ce3ab6f99cb" providerId="LiveId" clId="{9E414390-0DA1-5E4C-B6E3-4E3C236473E0}" dt="2022-03-19T22:20:23.272" v="2950" actId="14100"/>
          <ac:spMkLst>
            <pc:docMk/>
            <pc:sldMk cId="794804965" sldId="266"/>
            <ac:spMk id="6" creationId="{CB2D64EC-DACA-9647-B646-91CA97182B40}"/>
          </ac:spMkLst>
        </pc:spChg>
        <pc:spChg chg="add del">
          <ac:chgData name="PAULINE AUFAURE" userId="520d2ce3ab6f99cb" providerId="LiveId" clId="{9E414390-0DA1-5E4C-B6E3-4E3C236473E0}" dt="2022-03-19T22:06:09.679" v="2113" actId="478"/>
          <ac:spMkLst>
            <pc:docMk/>
            <pc:sldMk cId="794804965" sldId="266"/>
            <ac:spMk id="7" creationId="{1315A49A-5B9F-F243-8B27-60AFA5AE2FC4}"/>
          </ac:spMkLst>
        </pc:spChg>
        <pc:spChg chg="mod">
          <ac:chgData name="PAULINE AUFAURE" userId="520d2ce3ab6f99cb" providerId="LiveId" clId="{9E414390-0DA1-5E4C-B6E3-4E3C236473E0}" dt="2022-03-19T22:03:19.445" v="2090" actId="20577"/>
          <ac:spMkLst>
            <pc:docMk/>
            <pc:sldMk cId="794804965" sldId="266"/>
            <ac:spMk id="8" creationId="{BC47E727-8563-BD44-BE2F-C2808C33D001}"/>
          </ac:spMkLst>
        </pc:spChg>
        <pc:spChg chg="mod">
          <ac:chgData name="PAULINE AUFAURE" userId="520d2ce3ab6f99cb" providerId="LiveId" clId="{9E414390-0DA1-5E4C-B6E3-4E3C236473E0}" dt="2022-03-19T22:07:05.336" v="2138" actId="20577"/>
          <ac:spMkLst>
            <pc:docMk/>
            <pc:sldMk cId="794804965" sldId="266"/>
            <ac:spMk id="9" creationId="{7AC879AE-8BAB-D547-8E91-B8AB9F9B4397}"/>
          </ac:spMkLst>
        </pc:spChg>
        <pc:spChg chg="add mod">
          <ac:chgData name="PAULINE AUFAURE" userId="520d2ce3ab6f99cb" providerId="LiveId" clId="{9E414390-0DA1-5E4C-B6E3-4E3C236473E0}" dt="2022-03-19T22:10:30.702" v="2431" actId="20577"/>
          <ac:spMkLst>
            <pc:docMk/>
            <pc:sldMk cId="794804965" sldId="266"/>
            <ac:spMk id="10" creationId="{043C8C77-5103-9F4A-A3A2-32AEB378FE18}"/>
          </ac:spMkLst>
        </pc:spChg>
        <pc:spChg chg="mod">
          <ac:chgData name="PAULINE AUFAURE" userId="520d2ce3ab6f99cb" providerId="LiveId" clId="{9E414390-0DA1-5E4C-B6E3-4E3C236473E0}" dt="2022-03-19T22:05:35.345" v="2111" actId="688"/>
          <ac:spMkLst>
            <pc:docMk/>
            <pc:sldMk cId="794804965" sldId="266"/>
            <ac:spMk id="12" creationId="{179EE188-DBD9-5149-8690-CB8F5CC88AC4}"/>
          </ac:spMkLst>
        </pc:spChg>
        <pc:spChg chg="add del mod">
          <ac:chgData name="PAULINE AUFAURE" userId="520d2ce3ab6f99cb" providerId="LiveId" clId="{9E414390-0DA1-5E4C-B6E3-4E3C236473E0}" dt="2022-03-19T22:06:30.229" v="2118" actId="478"/>
          <ac:spMkLst>
            <pc:docMk/>
            <pc:sldMk cId="794804965" sldId="266"/>
            <ac:spMk id="13" creationId="{8727960A-B57C-634C-9A08-F5921C728E26}"/>
          </ac:spMkLst>
        </pc:spChg>
        <pc:spChg chg="add mod">
          <ac:chgData name="PAULINE AUFAURE" userId="520d2ce3ab6f99cb" providerId="LiveId" clId="{9E414390-0DA1-5E4C-B6E3-4E3C236473E0}" dt="2022-03-19T22:06:41.492" v="2119"/>
          <ac:spMkLst>
            <pc:docMk/>
            <pc:sldMk cId="794804965" sldId="266"/>
            <ac:spMk id="14" creationId="{7A008B91-978A-D441-B717-29AB98B1B8A3}"/>
          </ac:spMkLst>
        </pc:spChg>
      </pc:sldChg>
      <pc:sldChg chg="addSp delSp modSp new del mod ord">
        <pc:chgData name="PAULINE AUFAURE" userId="520d2ce3ab6f99cb" providerId="LiveId" clId="{9E414390-0DA1-5E4C-B6E3-4E3C236473E0}" dt="2022-03-19T21:51:21.978" v="1433" actId="2696"/>
        <pc:sldMkLst>
          <pc:docMk/>
          <pc:sldMk cId="3106901571" sldId="266"/>
        </pc:sldMkLst>
        <pc:picChg chg="add del mod">
          <ac:chgData name="PAULINE AUFAURE" userId="520d2ce3ab6f99cb" providerId="LiveId" clId="{9E414390-0DA1-5E4C-B6E3-4E3C236473E0}" dt="2022-03-19T21:49:39.662" v="1372" actId="21"/>
          <ac:picMkLst>
            <pc:docMk/>
            <pc:sldMk cId="3106901571" sldId="266"/>
            <ac:picMk id="2" creationId="{86AF1237-06CF-9142-8558-F7B8426633C6}"/>
          </ac:picMkLst>
        </pc:picChg>
      </pc:sldChg>
      <pc:sldChg chg="modSp add mod ord">
        <pc:chgData name="PAULINE AUFAURE" userId="520d2ce3ab6f99cb" providerId="LiveId" clId="{9E414390-0DA1-5E4C-B6E3-4E3C236473E0}" dt="2022-03-19T22:29:34.881" v="3814" actId="14100"/>
        <pc:sldMkLst>
          <pc:docMk/>
          <pc:sldMk cId="1322803444" sldId="267"/>
        </pc:sldMkLst>
        <pc:spChg chg="mod">
          <ac:chgData name="PAULINE AUFAURE" userId="520d2ce3ab6f99cb" providerId="LiveId" clId="{9E414390-0DA1-5E4C-B6E3-4E3C236473E0}" dt="2022-03-19T22:14:34.573" v="2458" actId="20577"/>
          <ac:spMkLst>
            <pc:docMk/>
            <pc:sldMk cId="1322803444" sldId="267"/>
            <ac:spMk id="2" creationId="{30E38C52-DDCD-404D-A755-14DC8B080234}"/>
          </ac:spMkLst>
        </pc:spChg>
        <pc:spChg chg="mod">
          <ac:chgData name="PAULINE AUFAURE" userId="520d2ce3ab6f99cb" providerId="LiveId" clId="{9E414390-0DA1-5E4C-B6E3-4E3C236473E0}" dt="2022-03-19T22:21:41.196" v="3101" actId="20577"/>
          <ac:spMkLst>
            <pc:docMk/>
            <pc:sldMk cId="1322803444" sldId="267"/>
            <ac:spMk id="4" creationId="{6232BFB0-3A5A-6146-850F-2BD8EC91915B}"/>
          </ac:spMkLst>
        </pc:spChg>
        <pc:spChg chg="mod">
          <ac:chgData name="PAULINE AUFAURE" userId="520d2ce3ab6f99cb" providerId="LiveId" clId="{9E414390-0DA1-5E4C-B6E3-4E3C236473E0}" dt="2022-03-19T22:26:13.488" v="3678" actId="20577"/>
          <ac:spMkLst>
            <pc:docMk/>
            <pc:sldMk cId="1322803444" sldId="267"/>
            <ac:spMk id="6" creationId="{CB2D64EC-DACA-9647-B646-91CA97182B40}"/>
          </ac:spMkLst>
        </pc:spChg>
        <pc:spChg chg="mod">
          <ac:chgData name="PAULINE AUFAURE" userId="520d2ce3ab6f99cb" providerId="LiveId" clId="{9E414390-0DA1-5E4C-B6E3-4E3C236473E0}" dt="2022-03-19T22:29:34.881" v="3814" actId="14100"/>
          <ac:spMkLst>
            <pc:docMk/>
            <pc:sldMk cId="1322803444" sldId="267"/>
            <ac:spMk id="8" creationId="{BC47E727-8563-BD44-BE2F-C2808C33D001}"/>
          </ac:spMkLst>
        </pc:spChg>
        <pc:spChg chg="mod">
          <ac:chgData name="PAULINE AUFAURE" userId="520d2ce3ab6f99cb" providerId="LiveId" clId="{9E414390-0DA1-5E4C-B6E3-4E3C236473E0}" dt="2022-03-19T22:27:10.449" v="3689" actId="20577"/>
          <ac:spMkLst>
            <pc:docMk/>
            <pc:sldMk cId="1322803444" sldId="267"/>
            <ac:spMk id="9" creationId="{7AC879AE-8BAB-D547-8E91-B8AB9F9B4397}"/>
          </ac:spMkLst>
        </pc:spChg>
      </pc:sldChg>
      <pc:sldChg chg="addSp delSp modSp new mod ord setBg">
        <pc:chgData name="PAULINE AUFAURE" userId="520d2ce3ab6f99cb" providerId="LiveId" clId="{9E414390-0DA1-5E4C-B6E3-4E3C236473E0}" dt="2022-03-19T23:23:43.725" v="5140" actId="1076"/>
        <pc:sldMkLst>
          <pc:docMk/>
          <pc:sldMk cId="3940761443" sldId="268"/>
        </pc:sldMkLst>
        <pc:spChg chg="add del">
          <ac:chgData name="PAULINE AUFAURE" userId="520d2ce3ab6f99cb" providerId="LiveId" clId="{9E414390-0DA1-5E4C-B6E3-4E3C236473E0}" dt="2022-03-19T23:20:43.129" v="4982" actId="26606"/>
          <ac:spMkLst>
            <pc:docMk/>
            <pc:sldMk cId="3940761443" sldId="268"/>
            <ac:spMk id="12" creationId="{11BE3FA7-0D70-4431-814F-D8C40576EA93}"/>
          </ac:spMkLst>
        </pc:spChg>
        <pc:spChg chg="add del">
          <ac:chgData name="PAULINE AUFAURE" userId="520d2ce3ab6f99cb" providerId="LiveId" clId="{9E414390-0DA1-5E4C-B6E3-4E3C236473E0}" dt="2022-03-19T23:22:36.385" v="5061" actId="26606"/>
          <ac:spMkLst>
            <pc:docMk/>
            <pc:sldMk cId="3940761443" sldId="268"/>
            <ac:spMk id="14" creationId="{99D1FD2A-2BBA-4B7A-80E4-09314FE251FE}"/>
          </ac:spMkLst>
        </pc:spChg>
        <pc:spChg chg="add del">
          <ac:chgData name="PAULINE AUFAURE" userId="520d2ce3ab6f99cb" providerId="LiveId" clId="{9E414390-0DA1-5E4C-B6E3-4E3C236473E0}" dt="2022-03-19T23:23:43.327" v="5138" actId="26606"/>
          <ac:spMkLst>
            <pc:docMk/>
            <pc:sldMk cId="3940761443" sldId="268"/>
            <ac:spMk id="16" creationId="{BB7C0E06-6EE7-4DC1-8358-E6A2581DF358}"/>
          </ac:spMkLst>
        </pc:spChg>
        <pc:picChg chg="add del mod">
          <ac:chgData name="PAULINE AUFAURE" userId="520d2ce3ab6f99cb" providerId="LiveId" clId="{9E414390-0DA1-5E4C-B6E3-4E3C236473E0}" dt="2022-03-19T23:18:37.331" v="4843" actId="478"/>
          <ac:picMkLst>
            <pc:docMk/>
            <pc:sldMk cId="3940761443" sldId="268"/>
            <ac:picMk id="3" creationId="{78D7EEB5-0C97-2A44-9236-31DB3215E7E1}"/>
          </ac:picMkLst>
        </pc:picChg>
        <pc:picChg chg="add del mod ord">
          <ac:chgData name="PAULINE AUFAURE" userId="520d2ce3ab6f99cb" providerId="LiveId" clId="{9E414390-0DA1-5E4C-B6E3-4E3C236473E0}" dt="2022-03-19T23:22:02.042" v="4987" actId="478"/>
          <ac:picMkLst>
            <pc:docMk/>
            <pc:sldMk cId="3940761443" sldId="268"/>
            <ac:picMk id="5" creationId="{662E1597-12E3-8B40-BB94-927097C9E807}"/>
          </ac:picMkLst>
        </pc:picChg>
        <pc:picChg chg="add mod ord">
          <ac:chgData name="PAULINE AUFAURE" userId="520d2ce3ab6f99cb" providerId="LiveId" clId="{9E414390-0DA1-5E4C-B6E3-4E3C236473E0}" dt="2022-03-19T23:23:43.725" v="5140" actId="1076"/>
          <ac:picMkLst>
            <pc:docMk/>
            <pc:sldMk cId="3940761443" sldId="268"/>
            <ac:picMk id="7" creationId="{31AB776D-6E4C-4B43-A90F-2660CC62DF50}"/>
          </ac:picMkLst>
        </pc:picChg>
        <pc:picChg chg="add mod ord">
          <ac:chgData name="PAULINE AUFAURE" userId="520d2ce3ab6f99cb" providerId="LiveId" clId="{9E414390-0DA1-5E4C-B6E3-4E3C236473E0}" dt="2022-03-19T23:23:43.521" v="5139" actId="1076"/>
          <ac:picMkLst>
            <pc:docMk/>
            <pc:sldMk cId="3940761443" sldId="268"/>
            <ac:picMk id="9" creationId="{1F7C1D9E-A1EB-BF42-B649-1A128EA41D0F}"/>
          </ac:picMkLst>
        </pc:picChg>
      </pc:sldChg>
      <pc:sldChg chg="modSp add mod">
        <pc:chgData name="PAULINE AUFAURE" userId="520d2ce3ab6f99cb" providerId="LiveId" clId="{9E414390-0DA1-5E4C-B6E3-4E3C236473E0}" dt="2022-03-19T22:47:10.214" v="4350" actId="20577"/>
        <pc:sldMkLst>
          <pc:docMk/>
          <pc:sldMk cId="2396320138" sldId="269"/>
        </pc:sldMkLst>
        <pc:spChg chg="mod">
          <ac:chgData name="PAULINE AUFAURE" userId="520d2ce3ab6f99cb" providerId="LiveId" clId="{9E414390-0DA1-5E4C-B6E3-4E3C236473E0}" dt="2022-03-19T22:47:10.214" v="4350" actId="20577"/>
          <ac:spMkLst>
            <pc:docMk/>
            <pc:sldMk cId="2396320138" sldId="269"/>
            <ac:spMk id="2" creationId="{4E1AC940-00BD-8C41-97FE-AAB8494414D4}"/>
          </ac:spMkLst>
        </pc:spChg>
      </pc:sldChg>
      <pc:sldChg chg="add del">
        <pc:chgData name="PAULINE AUFAURE" userId="520d2ce3ab6f99cb" providerId="LiveId" clId="{9E414390-0DA1-5E4C-B6E3-4E3C236473E0}" dt="2022-03-19T22:33:01.678" v="3847"/>
        <pc:sldMkLst>
          <pc:docMk/>
          <pc:sldMk cId="3469448469" sldId="269"/>
        </pc:sldMkLst>
      </pc:sldChg>
      <pc:sldChg chg="addSp delSp modSp new mod setBg">
        <pc:chgData name="PAULINE AUFAURE" userId="520d2ce3ab6f99cb" providerId="LiveId" clId="{9E414390-0DA1-5E4C-B6E3-4E3C236473E0}" dt="2022-03-19T23:37:41.023" v="5176" actId="26606"/>
        <pc:sldMkLst>
          <pc:docMk/>
          <pc:sldMk cId="1438058849" sldId="270"/>
        </pc:sldMkLst>
        <pc:spChg chg="add del">
          <ac:chgData name="PAULINE AUFAURE" userId="520d2ce3ab6f99cb" providerId="LiveId" clId="{9E414390-0DA1-5E4C-B6E3-4E3C236473E0}" dt="2022-03-19T23:26:02.778" v="5146" actId="26606"/>
          <ac:spMkLst>
            <pc:docMk/>
            <pc:sldMk cId="1438058849" sldId="270"/>
            <ac:spMk id="8" creationId="{AB8C311F-7253-4AED-9701-7FC0708C41C7}"/>
          </ac:spMkLst>
        </pc:spChg>
        <pc:spChg chg="add del">
          <ac:chgData name="PAULINE AUFAURE" userId="520d2ce3ab6f99cb" providerId="LiveId" clId="{9E414390-0DA1-5E4C-B6E3-4E3C236473E0}" dt="2022-03-19T23:26:02.778" v="5146" actId="26606"/>
          <ac:spMkLst>
            <pc:docMk/>
            <pc:sldMk cId="1438058849" sldId="270"/>
            <ac:spMk id="10" creationId="{E2384209-CB15-4CDF-9D31-C44FD9A3F20D}"/>
          </ac:spMkLst>
        </pc:spChg>
        <pc:spChg chg="add del">
          <ac:chgData name="PAULINE AUFAURE" userId="520d2ce3ab6f99cb" providerId="LiveId" clId="{9E414390-0DA1-5E4C-B6E3-4E3C236473E0}" dt="2022-03-19T23:26:02.778" v="5146" actId="26606"/>
          <ac:spMkLst>
            <pc:docMk/>
            <pc:sldMk cId="1438058849" sldId="270"/>
            <ac:spMk id="12" creationId="{2633B3B5-CC90-43F0-8714-D31D1F3F0209}"/>
          </ac:spMkLst>
        </pc:spChg>
        <pc:spChg chg="add del">
          <ac:chgData name="PAULINE AUFAURE" userId="520d2ce3ab6f99cb" providerId="LiveId" clId="{9E414390-0DA1-5E4C-B6E3-4E3C236473E0}" dt="2022-03-19T23:26:02.778" v="5146" actId="26606"/>
          <ac:spMkLst>
            <pc:docMk/>
            <pc:sldMk cId="1438058849" sldId="270"/>
            <ac:spMk id="14" creationId="{A8D57A06-A426-446D-B02C-A2DC6B62E45E}"/>
          </ac:spMkLst>
        </pc:spChg>
        <pc:spChg chg="add del">
          <ac:chgData name="PAULINE AUFAURE" userId="520d2ce3ab6f99cb" providerId="LiveId" clId="{9E414390-0DA1-5E4C-B6E3-4E3C236473E0}" dt="2022-03-19T23:26:08.581" v="5148" actId="26606"/>
          <ac:spMkLst>
            <pc:docMk/>
            <pc:sldMk cId="1438058849" sldId="270"/>
            <ac:spMk id="16" creationId="{0B761509-3B9A-49A6-A84B-C3D86811697D}"/>
          </ac:spMkLst>
        </pc:spChg>
        <pc:spChg chg="add del">
          <ac:chgData name="PAULINE AUFAURE" userId="520d2ce3ab6f99cb" providerId="LiveId" clId="{9E414390-0DA1-5E4C-B6E3-4E3C236473E0}" dt="2022-03-19T23:26:08.581" v="5148" actId="26606"/>
          <ac:spMkLst>
            <pc:docMk/>
            <pc:sldMk cId="1438058849" sldId="270"/>
            <ac:spMk id="17" creationId="{91DE43FD-EB47-414A-B0AB-169B0FFFA527}"/>
          </ac:spMkLst>
        </pc:spChg>
        <pc:spChg chg="add del">
          <ac:chgData name="PAULINE AUFAURE" userId="520d2ce3ab6f99cb" providerId="LiveId" clId="{9E414390-0DA1-5E4C-B6E3-4E3C236473E0}" dt="2022-03-19T23:29:57.837" v="5156" actId="26606"/>
          <ac:spMkLst>
            <pc:docMk/>
            <pc:sldMk cId="1438058849" sldId="270"/>
            <ac:spMk id="21" creationId="{42A4FC2C-047E-45A5-965D-8E1E3BF09BC6}"/>
          </ac:spMkLst>
        </pc:spChg>
        <pc:spChg chg="add del">
          <ac:chgData name="PAULINE AUFAURE" userId="520d2ce3ab6f99cb" providerId="LiveId" clId="{9E414390-0DA1-5E4C-B6E3-4E3C236473E0}" dt="2022-03-19T23:37:25.192" v="5174" actId="26606"/>
          <ac:spMkLst>
            <pc:docMk/>
            <pc:sldMk cId="1438058849" sldId="270"/>
            <ac:spMk id="26" creationId="{80CCAACE-815D-4A79-875A-B7EFC28F7D2B}"/>
          </ac:spMkLst>
        </pc:spChg>
        <pc:spChg chg="add del">
          <ac:chgData name="PAULINE AUFAURE" userId="520d2ce3ab6f99cb" providerId="LiveId" clId="{9E414390-0DA1-5E4C-B6E3-4E3C236473E0}" dt="2022-03-19T23:36:54.547" v="5167" actId="26606"/>
          <ac:spMkLst>
            <pc:docMk/>
            <pc:sldMk cId="1438058849" sldId="270"/>
            <ac:spMk id="31" creationId="{9A72E43A-2FC3-43A9-8E8E-0BF749E66E4F}"/>
          </ac:spMkLst>
        </pc:spChg>
        <pc:spChg chg="add del">
          <ac:chgData name="PAULINE AUFAURE" userId="520d2ce3ab6f99cb" providerId="LiveId" clId="{9E414390-0DA1-5E4C-B6E3-4E3C236473E0}" dt="2022-03-19T23:37:10.146" v="5169" actId="26606"/>
          <ac:spMkLst>
            <pc:docMk/>
            <pc:sldMk cId="1438058849" sldId="270"/>
            <ac:spMk id="33" creationId="{42A4FC2C-047E-45A5-965D-8E1E3BF09BC6}"/>
          </ac:spMkLst>
        </pc:spChg>
        <pc:spChg chg="add del">
          <ac:chgData name="PAULINE AUFAURE" userId="520d2ce3ab6f99cb" providerId="LiveId" clId="{9E414390-0DA1-5E4C-B6E3-4E3C236473E0}" dt="2022-03-19T23:37:16.942" v="5171" actId="26606"/>
          <ac:spMkLst>
            <pc:docMk/>
            <pc:sldMk cId="1438058849" sldId="270"/>
            <ac:spMk id="35" creationId="{4CD203B6-9D34-4C55-9CF4-916D7971400E}"/>
          </ac:spMkLst>
        </pc:spChg>
        <pc:spChg chg="add del">
          <ac:chgData name="PAULINE AUFAURE" userId="520d2ce3ab6f99cb" providerId="LiveId" clId="{9E414390-0DA1-5E4C-B6E3-4E3C236473E0}" dt="2022-03-19T23:37:25.185" v="5173" actId="26606"/>
          <ac:spMkLst>
            <pc:docMk/>
            <pc:sldMk cId="1438058849" sldId="270"/>
            <ac:spMk id="37" creationId="{4676BFEE-E63A-42A3-87D5-FD65694B70BA}"/>
          </ac:spMkLst>
        </pc:spChg>
        <pc:spChg chg="add del">
          <ac:chgData name="PAULINE AUFAURE" userId="520d2ce3ab6f99cb" providerId="LiveId" clId="{9E414390-0DA1-5E4C-B6E3-4E3C236473E0}" dt="2022-03-19T23:37:41.023" v="5176" actId="26606"/>
          <ac:spMkLst>
            <pc:docMk/>
            <pc:sldMk cId="1438058849" sldId="270"/>
            <ac:spMk id="39" creationId="{4AAA6991-1DF8-455A-9991-7F52F96659E0}"/>
          </ac:spMkLst>
        </pc:spChg>
        <pc:spChg chg="add">
          <ac:chgData name="PAULINE AUFAURE" userId="520d2ce3ab6f99cb" providerId="LiveId" clId="{9E414390-0DA1-5E4C-B6E3-4E3C236473E0}" dt="2022-03-19T23:37:41.023" v="5176" actId="26606"/>
          <ac:spMkLst>
            <pc:docMk/>
            <pc:sldMk cId="1438058849" sldId="270"/>
            <ac:spMk id="44" creationId="{BF494AE6-A88C-448B-B1B7-80259E6F4FE0}"/>
          </ac:spMkLst>
        </pc:spChg>
        <pc:grpChg chg="add del">
          <ac:chgData name="PAULINE AUFAURE" userId="520d2ce3ab6f99cb" providerId="LiveId" clId="{9E414390-0DA1-5E4C-B6E3-4E3C236473E0}" dt="2022-03-19T23:26:08.581" v="5148" actId="26606"/>
          <ac:grpSpMkLst>
            <pc:docMk/>
            <pc:sldMk cId="1438058849" sldId="270"/>
            <ac:grpSpMk id="18" creationId="{58495BCC-CE77-4CC2-952E-846F41119FD5}"/>
          </ac:grpSpMkLst>
        </pc:grpChg>
        <pc:picChg chg="add mod ord">
          <ac:chgData name="PAULINE AUFAURE" userId="520d2ce3ab6f99cb" providerId="LiveId" clId="{9E414390-0DA1-5E4C-B6E3-4E3C236473E0}" dt="2022-03-19T23:37:41.023" v="5176" actId="26606"/>
          <ac:picMkLst>
            <pc:docMk/>
            <pc:sldMk cId="1438058849" sldId="270"/>
            <ac:picMk id="3" creationId="{98FE049C-7CD0-254E-B4F3-C95F79B4221A}"/>
          </ac:picMkLst>
        </pc:picChg>
        <pc:picChg chg="add del mod">
          <ac:chgData name="PAULINE AUFAURE" userId="520d2ce3ab6f99cb" providerId="LiveId" clId="{9E414390-0DA1-5E4C-B6E3-4E3C236473E0}" dt="2022-03-19T23:29:28.088" v="5152" actId="478"/>
          <ac:picMkLst>
            <pc:docMk/>
            <pc:sldMk cId="1438058849" sldId="270"/>
            <ac:picMk id="5" creationId="{893BA6CB-51F3-824E-94FF-0775FD496DC3}"/>
          </ac:picMkLst>
        </pc:picChg>
        <pc:picChg chg="add mod ord">
          <ac:chgData name="PAULINE AUFAURE" userId="520d2ce3ab6f99cb" providerId="LiveId" clId="{9E414390-0DA1-5E4C-B6E3-4E3C236473E0}" dt="2022-03-19T23:37:41.023" v="5176" actId="26606"/>
          <ac:picMkLst>
            <pc:docMk/>
            <pc:sldMk cId="1438058849" sldId="270"/>
            <ac:picMk id="7" creationId="{CEF5F701-169A-EF42-98A6-2FBE1B2EB128}"/>
          </ac:picMkLst>
        </pc:picChg>
        <pc:picChg chg="add mod ord">
          <ac:chgData name="PAULINE AUFAURE" userId="520d2ce3ab6f99cb" providerId="LiveId" clId="{9E414390-0DA1-5E4C-B6E3-4E3C236473E0}" dt="2022-03-19T23:37:41.023" v="5176" actId="26606"/>
          <ac:picMkLst>
            <pc:docMk/>
            <pc:sldMk cId="1438058849" sldId="270"/>
            <ac:picMk id="11" creationId="{76A0DD31-D132-CE48-ABC1-81C69AE48584}"/>
          </ac:picMkLst>
        </pc:picChg>
        <pc:picChg chg="add mod ord">
          <ac:chgData name="PAULINE AUFAURE" userId="520d2ce3ab6f99cb" providerId="LiveId" clId="{9E414390-0DA1-5E4C-B6E3-4E3C236473E0}" dt="2022-03-19T23:37:41.023" v="5176" actId="26606"/>
          <ac:picMkLst>
            <pc:docMk/>
            <pc:sldMk cId="1438058849" sldId="270"/>
            <ac:picMk id="20" creationId="{D03A9003-23CC-574C-B63C-D3C51210B5C9}"/>
          </ac:picMkLst>
        </pc:picChg>
        <pc:picChg chg="add del mod ord">
          <ac:chgData name="PAULINE AUFAURE" userId="520d2ce3ab6f99cb" providerId="LiveId" clId="{9E414390-0DA1-5E4C-B6E3-4E3C236473E0}" dt="2022-03-19T23:37:36.489" v="5175" actId="478"/>
          <ac:picMkLst>
            <pc:docMk/>
            <pc:sldMk cId="1438058849" sldId="270"/>
            <ac:picMk id="23" creationId="{D130BCC4-0DFE-CE4C-92A2-3521C5221AEF}"/>
          </ac:picMkLst>
        </pc:picChg>
      </pc:sldChg>
      <pc:sldMasterChg chg="setBg modSldLayout">
        <pc:chgData name="PAULINE AUFAURE" userId="520d2ce3ab6f99cb" providerId="LiveId" clId="{9E414390-0DA1-5E4C-B6E3-4E3C236473E0}" dt="2022-03-19T21:51:45.842" v="1434"/>
        <pc:sldMasterMkLst>
          <pc:docMk/>
          <pc:sldMasterMk cId="3414328119" sldId="2147483648"/>
        </pc:sldMasterMkLst>
        <pc:sldLayoutChg chg="setBg">
          <pc:chgData name="PAULINE AUFAURE" userId="520d2ce3ab6f99cb" providerId="LiveId" clId="{9E414390-0DA1-5E4C-B6E3-4E3C236473E0}" dt="2022-03-19T21:51:45.842" v="1434"/>
          <pc:sldLayoutMkLst>
            <pc:docMk/>
            <pc:sldMasterMk cId="3414328119" sldId="2147483648"/>
            <pc:sldLayoutMk cId="3072184023" sldId="2147483649"/>
          </pc:sldLayoutMkLst>
        </pc:sldLayoutChg>
        <pc:sldLayoutChg chg="setBg">
          <pc:chgData name="PAULINE AUFAURE" userId="520d2ce3ab6f99cb" providerId="LiveId" clId="{9E414390-0DA1-5E4C-B6E3-4E3C236473E0}" dt="2022-03-19T21:51:45.842" v="1434"/>
          <pc:sldLayoutMkLst>
            <pc:docMk/>
            <pc:sldMasterMk cId="3414328119" sldId="2147483648"/>
            <pc:sldLayoutMk cId="3361687168" sldId="2147483650"/>
          </pc:sldLayoutMkLst>
        </pc:sldLayoutChg>
        <pc:sldLayoutChg chg="setBg">
          <pc:chgData name="PAULINE AUFAURE" userId="520d2ce3ab6f99cb" providerId="LiveId" clId="{9E414390-0DA1-5E4C-B6E3-4E3C236473E0}" dt="2022-03-19T21:51:45.842" v="1434"/>
          <pc:sldLayoutMkLst>
            <pc:docMk/>
            <pc:sldMasterMk cId="3414328119" sldId="2147483648"/>
            <pc:sldLayoutMk cId="2681663106" sldId="2147483651"/>
          </pc:sldLayoutMkLst>
        </pc:sldLayoutChg>
        <pc:sldLayoutChg chg="setBg">
          <pc:chgData name="PAULINE AUFAURE" userId="520d2ce3ab6f99cb" providerId="LiveId" clId="{9E414390-0DA1-5E4C-B6E3-4E3C236473E0}" dt="2022-03-19T21:51:45.842" v="1434"/>
          <pc:sldLayoutMkLst>
            <pc:docMk/>
            <pc:sldMasterMk cId="3414328119" sldId="2147483648"/>
            <pc:sldLayoutMk cId="552343337" sldId="2147483652"/>
          </pc:sldLayoutMkLst>
        </pc:sldLayoutChg>
        <pc:sldLayoutChg chg="setBg">
          <pc:chgData name="PAULINE AUFAURE" userId="520d2ce3ab6f99cb" providerId="LiveId" clId="{9E414390-0DA1-5E4C-B6E3-4E3C236473E0}" dt="2022-03-19T21:51:45.842" v="1434"/>
          <pc:sldLayoutMkLst>
            <pc:docMk/>
            <pc:sldMasterMk cId="3414328119" sldId="2147483648"/>
            <pc:sldLayoutMk cId="342713358" sldId="2147483653"/>
          </pc:sldLayoutMkLst>
        </pc:sldLayoutChg>
        <pc:sldLayoutChg chg="setBg">
          <pc:chgData name="PAULINE AUFAURE" userId="520d2ce3ab6f99cb" providerId="LiveId" clId="{9E414390-0DA1-5E4C-B6E3-4E3C236473E0}" dt="2022-03-19T21:51:45.842" v="1434"/>
          <pc:sldLayoutMkLst>
            <pc:docMk/>
            <pc:sldMasterMk cId="3414328119" sldId="2147483648"/>
            <pc:sldLayoutMk cId="8967903" sldId="2147483654"/>
          </pc:sldLayoutMkLst>
        </pc:sldLayoutChg>
        <pc:sldLayoutChg chg="setBg">
          <pc:chgData name="PAULINE AUFAURE" userId="520d2ce3ab6f99cb" providerId="LiveId" clId="{9E414390-0DA1-5E4C-B6E3-4E3C236473E0}" dt="2022-03-19T21:51:45.842" v="1434"/>
          <pc:sldLayoutMkLst>
            <pc:docMk/>
            <pc:sldMasterMk cId="3414328119" sldId="2147483648"/>
            <pc:sldLayoutMk cId="1586616413" sldId="2147483655"/>
          </pc:sldLayoutMkLst>
        </pc:sldLayoutChg>
        <pc:sldLayoutChg chg="setBg">
          <pc:chgData name="PAULINE AUFAURE" userId="520d2ce3ab6f99cb" providerId="LiveId" clId="{9E414390-0DA1-5E4C-B6E3-4E3C236473E0}" dt="2022-03-19T21:51:45.842" v="1434"/>
          <pc:sldLayoutMkLst>
            <pc:docMk/>
            <pc:sldMasterMk cId="3414328119" sldId="2147483648"/>
            <pc:sldLayoutMk cId="3062694167" sldId="2147483656"/>
          </pc:sldLayoutMkLst>
        </pc:sldLayoutChg>
        <pc:sldLayoutChg chg="setBg">
          <pc:chgData name="PAULINE AUFAURE" userId="520d2ce3ab6f99cb" providerId="LiveId" clId="{9E414390-0DA1-5E4C-B6E3-4E3C236473E0}" dt="2022-03-19T21:51:45.842" v="1434"/>
          <pc:sldLayoutMkLst>
            <pc:docMk/>
            <pc:sldMasterMk cId="3414328119" sldId="2147483648"/>
            <pc:sldLayoutMk cId="2616895466" sldId="2147483657"/>
          </pc:sldLayoutMkLst>
        </pc:sldLayoutChg>
        <pc:sldLayoutChg chg="setBg">
          <pc:chgData name="PAULINE AUFAURE" userId="520d2ce3ab6f99cb" providerId="LiveId" clId="{9E414390-0DA1-5E4C-B6E3-4E3C236473E0}" dt="2022-03-19T21:51:45.842" v="1434"/>
          <pc:sldLayoutMkLst>
            <pc:docMk/>
            <pc:sldMasterMk cId="3414328119" sldId="2147483648"/>
            <pc:sldLayoutMk cId="1769681746" sldId="2147483658"/>
          </pc:sldLayoutMkLst>
        </pc:sldLayoutChg>
        <pc:sldLayoutChg chg="setBg">
          <pc:chgData name="PAULINE AUFAURE" userId="520d2ce3ab6f99cb" providerId="LiveId" clId="{9E414390-0DA1-5E4C-B6E3-4E3C236473E0}" dt="2022-03-19T21:51:45.842" v="1434"/>
          <pc:sldLayoutMkLst>
            <pc:docMk/>
            <pc:sldMasterMk cId="3414328119" sldId="2147483648"/>
            <pc:sldLayoutMk cId="758660636" sldId="2147483659"/>
          </pc:sldLayoutMkLst>
        </pc:sldLayoutChg>
      </pc:sldMasterChg>
    </pc:docChg>
  </pc:docChgLst>
  <pc:docChgLst>
    <pc:chgData name="PAULINE AUFAURE" userId="520d2ce3ab6f99cb" providerId="LiveId" clId="{EE8D7673-8065-924E-ABDC-3B1A12D405C8}"/>
    <pc:docChg chg="undo redo custSel addSld delSld modSld sldOrd">
      <pc:chgData name="PAULINE AUFAURE" userId="520d2ce3ab6f99cb" providerId="LiveId" clId="{EE8D7673-8065-924E-ABDC-3B1A12D405C8}" dt="2022-03-19T21:13:45.037" v="2156" actId="5793"/>
      <pc:docMkLst>
        <pc:docMk/>
      </pc:docMkLst>
      <pc:sldChg chg="addSp modSp mod modTransition modAnim">
        <pc:chgData name="PAULINE AUFAURE" userId="520d2ce3ab6f99cb" providerId="LiveId" clId="{EE8D7673-8065-924E-ABDC-3B1A12D405C8}" dt="2022-03-19T20:58:05.654" v="1486" actId="313"/>
        <pc:sldMkLst>
          <pc:docMk/>
          <pc:sldMk cId="885424019" sldId="256"/>
        </pc:sldMkLst>
        <pc:spChg chg="mod">
          <ac:chgData name="PAULINE AUFAURE" userId="520d2ce3ab6f99cb" providerId="LiveId" clId="{EE8D7673-8065-924E-ABDC-3B1A12D405C8}" dt="2022-03-19T20:58:05.654" v="1486" actId="313"/>
          <ac:spMkLst>
            <pc:docMk/>
            <pc:sldMk cId="885424019" sldId="256"/>
            <ac:spMk id="2" creationId="{F0891A79-E7F9-AC41-97C5-E497703E22E9}"/>
          </ac:spMkLst>
        </pc:spChg>
        <pc:spChg chg="mod">
          <ac:chgData name="PAULINE AUFAURE" userId="520d2ce3ab6f99cb" providerId="LiveId" clId="{EE8D7673-8065-924E-ABDC-3B1A12D405C8}" dt="2022-03-15T18:31:44.374" v="1190" actId="242"/>
          <ac:spMkLst>
            <pc:docMk/>
            <pc:sldMk cId="885424019" sldId="256"/>
            <ac:spMk id="3" creationId="{5EDC59ED-4F35-9046-ABA8-CE5532DC380D}"/>
          </ac:spMkLst>
        </pc:spChg>
        <pc:spChg chg="mod">
          <ac:chgData name="PAULINE AUFAURE" userId="520d2ce3ab6f99cb" providerId="LiveId" clId="{EE8D7673-8065-924E-ABDC-3B1A12D405C8}" dt="2022-03-15T18:31:54.824" v="1192" actId="1076"/>
          <ac:spMkLst>
            <pc:docMk/>
            <pc:sldMk cId="885424019" sldId="256"/>
            <ac:spMk id="7" creationId="{5B8C19E1-3463-064A-B6BB-DC719D0C429B}"/>
          </ac:spMkLst>
        </pc:spChg>
        <pc:picChg chg="add mod">
          <ac:chgData name="PAULINE AUFAURE" userId="520d2ce3ab6f99cb" providerId="LiveId" clId="{EE8D7673-8065-924E-ABDC-3B1A12D405C8}" dt="2022-03-04T17:57:38.436" v="640" actId="1076"/>
          <ac:picMkLst>
            <pc:docMk/>
            <pc:sldMk cId="885424019" sldId="256"/>
            <ac:picMk id="8" creationId="{C146CABB-7670-9D4F-AF4E-5E599E643846}"/>
          </ac:picMkLst>
        </pc:picChg>
      </pc:sldChg>
      <pc:sldChg chg="addSp delSp modSp mod ord modTransition setBg setClrOvrMap">
        <pc:chgData name="PAULINE AUFAURE" userId="520d2ce3ab6f99cb" providerId="LiveId" clId="{EE8D7673-8065-924E-ABDC-3B1A12D405C8}" dt="2022-03-19T21:05:27.269" v="1688" actId="120"/>
        <pc:sldMkLst>
          <pc:docMk/>
          <pc:sldMk cId="3122000238" sldId="257"/>
        </pc:sldMkLst>
        <pc:spChg chg="mod">
          <ac:chgData name="PAULINE AUFAURE" userId="520d2ce3ab6f99cb" providerId="LiveId" clId="{EE8D7673-8065-924E-ABDC-3B1A12D405C8}" dt="2022-03-19T21:05:27.269" v="1688" actId="120"/>
          <ac:spMkLst>
            <pc:docMk/>
            <pc:sldMk cId="3122000238" sldId="257"/>
            <ac:spMk id="3" creationId="{16F38A13-2A7B-F142-BAA0-3AE2EDC81768}"/>
          </ac:spMkLst>
        </pc:spChg>
        <pc:spChg chg="del">
          <ac:chgData name="PAULINE AUFAURE" userId="520d2ce3ab6f99cb" providerId="LiveId" clId="{EE8D7673-8065-924E-ABDC-3B1A12D405C8}" dt="2022-03-19T20:48:12.658" v="1234" actId="26606"/>
          <ac:spMkLst>
            <pc:docMk/>
            <pc:sldMk cId="3122000238" sldId="257"/>
            <ac:spMk id="12" creationId="{D12DDE76-C203-4047-9998-63900085B5E8}"/>
          </ac:spMkLst>
        </pc:spChg>
        <pc:spChg chg="add del">
          <ac:chgData name="PAULINE AUFAURE" userId="520d2ce3ab6f99cb" providerId="LiveId" clId="{EE8D7673-8065-924E-ABDC-3B1A12D405C8}" dt="2022-03-19T20:57:27.069" v="1458" actId="26606"/>
          <ac:spMkLst>
            <pc:docMk/>
            <pc:sldMk cId="3122000238" sldId="257"/>
            <ac:spMk id="17" creationId="{E49CC64F-7275-4E33-961B-0C5CDC439875}"/>
          </ac:spMkLst>
        </pc:spChg>
        <pc:spChg chg="add del">
          <ac:chgData name="PAULINE AUFAURE" userId="520d2ce3ab6f99cb" providerId="LiveId" clId="{EE8D7673-8065-924E-ABDC-3B1A12D405C8}" dt="2022-03-19T20:57:27.064" v="1457" actId="26606"/>
          <ac:spMkLst>
            <pc:docMk/>
            <pc:sldMk cId="3122000238" sldId="257"/>
            <ac:spMk id="22" creationId="{BCC55ACC-A2F6-403C-A3A4-D59B3734D45F}"/>
          </ac:spMkLst>
        </pc:spChg>
        <pc:spChg chg="add del">
          <ac:chgData name="PAULINE AUFAURE" userId="520d2ce3ab6f99cb" providerId="LiveId" clId="{EE8D7673-8065-924E-ABDC-3B1A12D405C8}" dt="2022-03-19T20:58:31.091" v="1487" actId="26606"/>
          <ac:spMkLst>
            <pc:docMk/>
            <pc:sldMk cId="3122000238" sldId="257"/>
            <ac:spMk id="24" creationId="{E49CC64F-7275-4E33-961B-0C5CDC439875}"/>
          </ac:spMkLst>
        </pc:spChg>
        <pc:spChg chg="add del">
          <ac:chgData name="PAULINE AUFAURE" userId="520d2ce3ab6f99cb" providerId="LiveId" clId="{EE8D7673-8065-924E-ABDC-3B1A12D405C8}" dt="2022-03-19T20:59:24.957" v="1531" actId="26606"/>
          <ac:spMkLst>
            <pc:docMk/>
            <pc:sldMk cId="3122000238" sldId="257"/>
            <ac:spMk id="29" creationId="{8537B233-9CDD-4A90-AABB-A8963DEE4FBC}"/>
          </ac:spMkLst>
        </pc:spChg>
        <pc:spChg chg="add del">
          <ac:chgData name="PAULINE AUFAURE" userId="520d2ce3ab6f99cb" providerId="LiveId" clId="{EE8D7673-8065-924E-ABDC-3B1A12D405C8}" dt="2022-03-19T20:59:24.950" v="1530" actId="26606"/>
          <ac:spMkLst>
            <pc:docMk/>
            <pc:sldMk cId="3122000238" sldId="257"/>
            <ac:spMk id="36" creationId="{ECC07320-C2CA-4E29-8481-9D9E143C7788}"/>
          </ac:spMkLst>
        </pc:spChg>
        <pc:spChg chg="add del">
          <ac:chgData name="PAULINE AUFAURE" userId="520d2ce3ab6f99cb" providerId="LiveId" clId="{EE8D7673-8065-924E-ABDC-3B1A12D405C8}" dt="2022-03-19T21:04:41.140" v="1677" actId="26606"/>
          <ac:spMkLst>
            <pc:docMk/>
            <pc:sldMk cId="3122000238" sldId="257"/>
            <ac:spMk id="38" creationId="{1DB7C82F-AB7E-4F0C-B829-FA1B9C415180}"/>
          </ac:spMkLst>
        </pc:spChg>
        <pc:spChg chg="add del">
          <ac:chgData name="PAULINE AUFAURE" userId="520d2ce3ab6f99cb" providerId="LiveId" clId="{EE8D7673-8065-924E-ABDC-3B1A12D405C8}" dt="2022-03-19T21:04:41.129" v="1676" actId="26606"/>
          <ac:spMkLst>
            <pc:docMk/>
            <pc:sldMk cId="3122000238" sldId="257"/>
            <ac:spMk id="43" creationId="{ECC07320-C2CA-4E29-8481-9D9E143C7788}"/>
          </ac:spMkLst>
        </pc:spChg>
        <pc:spChg chg="add">
          <ac:chgData name="PAULINE AUFAURE" userId="520d2ce3ab6f99cb" providerId="LiveId" clId="{EE8D7673-8065-924E-ABDC-3B1A12D405C8}" dt="2022-03-19T21:04:41.140" v="1677" actId="26606"/>
          <ac:spMkLst>
            <pc:docMk/>
            <pc:sldMk cId="3122000238" sldId="257"/>
            <ac:spMk id="45" creationId="{E49CC64F-7275-4E33-961B-0C5CDC439875}"/>
          </ac:spMkLst>
        </pc:spChg>
        <pc:picChg chg="mod">
          <ac:chgData name="PAULINE AUFAURE" userId="520d2ce3ab6f99cb" providerId="LiveId" clId="{EE8D7673-8065-924E-ABDC-3B1A12D405C8}" dt="2022-03-19T21:04:41.140" v="1677" actId="26606"/>
          <ac:picMkLst>
            <pc:docMk/>
            <pc:sldMk cId="3122000238" sldId="257"/>
            <ac:picMk id="2" creationId="{C403612F-0776-7641-B0EE-082CA70C3659}"/>
          </ac:picMkLst>
        </pc:picChg>
        <pc:cxnChg chg="add del">
          <ac:chgData name="PAULINE AUFAURE" userId="520d2ce3ab6f99cb" providerId="LiveId" clId="{EE8D7673-8065-924E-ABDC-3B1A12D405C8}" dt="2022-03-19T20:59:24.957" v="1531" actId="26606"/>
          <ac:cxnSpMkLst>
            <pc:docMk/>
            <pc:sldMk cId="3122000238" sldId="257"/>
            <ac:cxnSpMk id="31" creationId="{040575EE-C594-4566-BC00-663004E52AB5}"/>
          </ac:cxnSpMkLst>
        </pc:cxnChg>
      </pc:sldChg>
      <pc:sldChg chg="modSp mod ord modTransition">
        <pc:chgData name="PAULINE AUFAURE" userId="520d2ce3ab6f99cb" providerId="LiveId" clId="{EE8D7673-8065-924E-ABDC-3B1A12D405C8}" dt="2022-03-19T21:06:50.700" v="1693" actId="20578"/>
        <pc:sldMkLst>
          <pc:docMk/>
          <pc:sldMk cId="3885471030" sldId="259"/>
        </pc:sldMkLst>
        <pc:spChg chg="mod">
          <ac:chgData name="PAULINE AUFAURE" userId="520d2ce3ab6f99cb" providerId="LiveId" clId="{EE8D7673-8065-924E-ABDC-3B1A12D405C8}" dt="2022-03-04T17:15:11.146" v="299" actId="20577"/>
          <ac:spMkLst>
            <pc:docMk/>
            <pc:sldMk cId="3885471030" sldId="259"/>
            <ac:spMk id="2" creationId="{D60A9008-109E-354F-B415-421D99D6B6FA}"/>
          </ac:spMkLst>
        </pc:spChg>
        <pc:picChg chg="mod">
          <ac:chgData name="PAULINE AUFAURE" userId="520d2ce3ab6f99cb" providerId="LiveId" clId="{EE8D7673-8065-924E-ABDC-3B1A12D405C8}" dt="2022-03-04T16:07:42.471" v="32" actId="14100"/>
          <ac:picMkLst>
            <pc:docMk/>
            <pc:sldMk cId="3885471030" sldId="259"/>
            <ac:picMk id="4" creationId="{8219A279-1E4C-1A46-A71D-17793215C99D}"/>
          </ac:picMkLst>
        </pc:picChg>
        <pc:picChg chg="mod">
          <ac:chgData name="PAULINE AUFAURE" userId="520d2ce3ab6f99cb" providerId="LiveId" clId="{EE8D7673-8065-924E-ABDC-3B1A12D405C8}" dt="2022-03-04T16:07:59.711" v="46" actId="1076"/>
          <ac:picMkLst>
            <pc:docMk/>
            <pc:sldMk cId="3885471030" sldId="259"/>
            <ac:picMk id="7" creationId="{656EC101-7ADB-F247-8EAB-405F5FD6B680}"/>
          </ac:picMkLst>
        </pc:picChg>
        <pc:picChg chg="mod">
          <ac:chgData name="PAULINE AUFAURE" userId="520d2ce3ab6f99cb" providerId="LiveId" clId="{EE8D7673-8065-924E-ABDC-3B1A12D405C8}" dt="2022-03-04T16:07:45.659" v="33" actId="1076"/>
          <ac:picMkLst>
            <pc:docMk/>
            <pc:sldMk cId="3885471030" sldId="259"/>
            <ac:picMk id="9" creationId="{3989A9F2-F286-C44E-B1F9-AAD37EC31196}"/>
          </ac:picMkLst>
        </pc:picChg>
        <pc:picChg chg="mod">
          <ac:chgData name="PAULINE AUFAURE" userId="520d2ce3ab6f99cb" providerId="LiveId" clId="{EE8D7673-8065-924E-ABDC-3B1A12D405C8}" dt="2022-03-04T16:07:55.777" v="45" actId="14100"/>
          <ac:picMkLst>
            <pc:docMk/>
            <pc:sldMk cId="3885471030" sldId="259"/>
            <ac:picMk id="11" creationId="{2F0845D2-D8FE-754C-AF12-51C00765F2CD}"/>
          </ac:picMkLst>
        </pc:picChg>
      </pc:sldChg>
      <pc:sldChg chg="addSp delSp modSp mod modTransition addAnim delAnim modAnim">
        <pc:chgData name="PAULINE AUFAURE" userId="520d2ce3ab6f99cb" providerId="LiveId" clId="{EE8D7673-8065-924E-ABDC-3B1A12D405C8}" dt="2022-03-05T11:20:52.187" v="1053"/>
        <pc:sldMkLst>
          <pc:docMk/>
          <pc:sldMk cId="921467292" sldId="260"/>
        </pc:sldMkLst>
        <pc:spChg chg="mod">
          <ac:chgData name="PAULINE AUFAURE" userId="520d2ce3ab6f99cb" providerId="LiveId" clId="{EE8D7673-8065-924E-ABDC-3B1A12D405C8}" dt="2022-03-05T10:51:04.866" v="850" actId="113"/>
          <ac:spMkLst>
            <pc:docMk/>
            <pc:sldMk cId="921467292" sldId="260"/>
            <ac:spMk id="10" creationId="{2BF6C332-566A-0C4D-8A8A-3DA4DE508946}"/>
          </ac:spMkLst>
        </pc:spChg>
        <pc:picChg chg="del">
          <ac:chgData name="PAULINE AUFAURE" userId="520d2ce3ab6f99cb" providerId="LiveId" clId="{EE8D7673-8065-924E-ABDC-3B1A12D405C8}" dt="2022-03-05T10:45:22.951" v="693" actId="478"/>
          <ac:picMkLst>
            <pc:docMk/>
            <pc:sldMk cId="921467292" sldId="260"/>
            <ac:picMk id="7" creationId="{E12F48C6-020F-6146-8E79-2F7AB0DF629A}"/>
          </ac:picMkLst>
        </pc:picChg>
        <pc:picChg chg="add del mod">
          <ac:chgData name="PAULINE AUFAURE" userId="520d2ce3ab6f99cb" providerId="LiveId" clId="{EE8D7673-8065-924E-ABDC-3B1A12D405C8}" dt="2022-03-05T10:50:31.482" v="849" actId="478"/>
          <ac:picMkLst>
            <pc:docMk/>
            <pc:sldMk cId="921467292" sldId="260"/>
            <ac:picMk id="12" creationId="{21E4A598-A2D5-FB48-9E92-57E65AEB9446}"/>
          </ac:picMkLst>
        </pc:picChg>
        <pc:picChg chg="add del mod">
          <ac:chgData name="PAULINE AUFAURE" userId="520d2ce3ab6f99cb" providerId="LiveId" clId="{EE8D7673-8065-924E-ABDC-3B1A12D405C8}" dt="2022-03-05T10:58:52.141" v="964" actId="478"/>
          <ac:picMkLst>
            <pc:docMk/>
            <pc:sldMk cId="921467292" sldId="260"/>
            <ac:picMk id="13" creationId="{AB838AB9-4A44-CD43-AA4D-C6BF39214959}"/>
          </ac:picMkLst>
        </pc:picChg>
        <pc:picChg chg="add mod">
          <ac:chgData name="PAULINE AUFAURE" userId="520d2ce3ab6f99cb" providerId="LiveId" clId="{EE8D7673-8065-924E-ABDC-3B1A12D405C8}" dt="2022-03-05T11:20:52.187" v="1053"/>
          <ac:picMkLst>
            <pc:docMk/>
            <pc:sldMk cId="921467292" sldId="260"/>
            <ac:picMk id="14" creationId="{7D72C314-0D63-9141-B294-2A34ABD5A840}"/>
          </ac:picMkLst>
        </pc:picChg>
      </pc:sldChg>
      <pc:sldChg chg="addSp delSp modSp mod modTransition modAnim">
        <pc:chgData name="PAULINE AUFAURE" userId="520d2ce3ab6f99cb" providerId="LiveId" clId="{EE8D7673-8065-924E-ABDC-3B1A12D405C8}" dt="2022-03-15T18:26:48.895" v="1175" actId="20577"/>
        <pc:sldMkLst>
          <pc:docMk/>
          <pc:sldMk cId="1391814212" sldId="261"/>
        </pc:sldMkLst>
        <pc:spChg chg="mod">
          <ac:chgData name="PAULINE AUFAURE" userId="520d2ce3ab6f99cb" providerId="LiveId" clId="{EE8D7673-8065-924E-ABDC-3B1A12D405C8}" dt="2022-03-04T16:53:54.310" v="139" actId="14100"/>
          <ac:spMkLst>
            <pc:docMk/>
            <pc:sldMk cId="1391814212" sldId="261"/>
            <ac:spMk id="2" creationId="{96DF5970-7CF0-D040-9337-30A5E8E67E5C}"/>
          </ac:spMkLst>
        </pc:spChg>
        <pc:spChg chg="mod ord">
          <ac:chgData name="PAULINE AUFAURE" userId="520d2ce3ab6f99cb" providerId="LiveId" clId="{EE8D7673-8065-924E-ABDC-3B1A12D405C8}" dt="2022-03-15T18:26:48.895" v="1175" actId="20577"/>
          <ac:spMkLst>
            <pc:docMk/>
            <pc:sldMk cId="1391814212" sldId="261"/>
            <ac:spMk id="3" creationId="{D4FC7C68-4F6B-AB41-A9B3-C6600F6522A9}"/>
          </ac:spMkLst>
        </pc:spChg>
        <pc:spChg chg="add del">
          <ac:chgData name="PAULINE AUFAURE" userId="520d2ce3ab6f99cb" providerId="LiveId" clId="{EE8D7673-8065-924E-ABDC-3B1A12D405C8}" dt="2022-03-04T16:51:50.907" v="118" actId="26606"/>
          <ac:spMkLst>
            <pc:docMk/>
            <pc:sldMk cId="1391814212" sldId="261"/>
            <ac:spMk id="34" creationId="{79BB35BC-D5C2-4C8B-A22A-A71E6191913B}"/>
          </ac:spMkLst>
        </pc:spChg>
        <pc:spChg chg="add del">
          <ac:chgData name="PAULINE AUFAURE" userId="520d2ce3ab6f99cb" providerId="LiveId" clId="{EE8D7673-8065-924E-ABDC-3B1A12D405C8}" dt="2022-03-04T16:51:50.828" v="117" actId="26606"/>
          <ac:spMkLst>
            <pc:docMk/>
            <pc:sldMk cId="1391814212" sldId="261"/>
            <ac:spMk id="38" creationId="{79BB35BC-D5C2-4C8B-A22A-A71E6191913B}"/>
          </ac:spMkLst>
        </pc:spChg>
        <pc:spChg chg="add del">
          <ac:chgData name="PAULINE AUFAURE" userId="520d2ce3ab6f99cb" providerId="LiveId" clId="{EE8D7673-8065-924E-ABDC-3B1A12D405C8}" dt="2022-03-04T16:52:58.632" v="130" actId="26606"/>
          <ac:spMkLst>
            <pc:docMk/>
            <pc:sldMk cId="1391814212" sldId="261"/>
            <ac:spMk id="40" creationId="{D009D6D5-DAC2-4A8B-A17A-E206B9012D09}"/>
          </ac:spMkLst>
        </pc:spChg>
        <pc:spChg chg="add del">
          <ac:chgData name="PAULINE AUFAURE" userId="520d2ce3ab6f99cb" providerId="LiveId" clId="{EE8D7673-8065-924E-ABDC-3B1A12D405C8}" dt="2022-03-04T16:51:24.054" v="109" actId="26606"/>
          <ac:spMkLst>
            <pc:docMk/>
            <pc:sldMk cId="1391814212" sldId="261"/>
            <ac:spMk id="41" creationId="{79BB35BC-D5C2-4C8B-A22A-A71E6191913B}"/>
          </ac:spMkLst>
        </pc:spChg>
        <pc:spChg chg="add del">
          <ac:chgData name="PAULINE AUFAURE" userId="520d2ce3ab6f99cb" providerId="LiveId" clId="{EE8D7673-8065-924E-ABDC-3B1A12D405C8}" dt="2022-03-04T16:51:27.082" v="111" actId="26606"/>
          <ac:spMkLst>
            <pc:docMk/>
            <pc:sldMk cId="1391814212" sldId="261"/>
            <ac:spMk id="43" creationId="{04812C46-200A-4DEB-A05E-3ED6C68C2387}"/>
          </ac:spMkLst>
        </pc:spChg>
        <pc:spChg chg="add del">
          <ac:chgData name="PAULINE AUFAURE" userId="520d2ce3ab6f99cb" providerId="LiveId" clId="{EE8D7673-8065-924E-ABDC-3B1A12D405C8}" dt="2022-03-04T16:51:27.082" v="111" actId="26606"/>
          <ac:spMkLst>
            <pc:docMk/>
            <pc:sldMk cId="1391814212" sldId="261"/>
            <ac:spMk id="44" creationId="{D1EA859B-E555-4109-94F3-6700E046E008}"/>
          </ac:spMkLst>
        </pc:spChg>
        <pc:spChg chg="add del">
          <ac:chgData name="PAULINE AUFAURE" userId="520d2ce3ab6f99cb" providerId="LiveId" clId="{EE8D7673-8065-924E-ABDC-3B1A12D405C8}" dt="2022-03-04T16:52:58.547" v="129" actId="26606"/>
          <ac:spMkLst>
            <pc:docMk/>
            <pc:sldMk cId="1391814212" sldId="261"/>
            <ac:spMk id="45" creationId="{86C7B4A1-154A-4DF0-AC46-F88D75A2E0FD}"/>
          </ac:spMkLst>
        </pc:spChg>
        <pc:spChg chg="add del">
          <ac:chgData name="PAULINE AUFAURE" userId="520d2ce3ab6f99cb" providerId="LiveId" clId="{EE8D7673-8065-924E-ABDC-3B1A12D405C8}" dt="2022-03-04T16:53:39.095" v="135" actId="26606"/>
          <ac:spMkLst>
            <pc:docMk/>
            <pc:sldMk cId="1391814212" sldId="261"/>
            <ac:spMk id="47" creationId="{D4974D33-8DC5-464E-8C6D-BE58F0669C17}"/>
          </ac:spMkLst>
        </pc:spChg>
        <pc:spChg chg="add del">
          <ac:chgData name="PAULINE AUFAURE" userId="520d2ce3ab6f99cb" providerId="LiveId" clId="{EE8D7673-8065-924E-ABDC-3B1A12D405C8}" dt="2022-03-04T16:53:39.095" v="135" actId="26606"/>
          <ac:spMkLst>
            <pc:docMk/>
            <pc:sldMk cId="1391814212" sldId="261"/>
            <ac:spMk id="48" creationId="{F13C74B1-5B17-4795-BED0-7140497B445A}"/>
          </ac:spMkLst>
        </pc:spChg>
        <pc:spChg chg="add">
          <ac:chgData name="PAULINE AUFAURE" userId="520d2ce3ab6f99cb" providerId="LiveId" clId="{EE8D7673-8065-924E-ABDC-3B1A12D405C8}" dt="2022-03-04T16:53:39.095" v="135" actId="26606"/>
          <ac:spMkLst>
            <pc:docMk/>
            <pc:sldMk cId="1391814212" sldId="261"/>
            <ac:spMk id="53" creationId="{04812C46-200A-4DEB-A05E-3ED6C68C2387}"/>
          </ac:spMkLst>
        </pc:spChg>
        <pc:spChg chg="add">
          <ac:chgData name="PAULINE AUFAURE" userId="520d2ce3ab6f99cb" providerId="LiveId" clId="{EE8D7673-8065-924E-ABDC-3B1A12D405C8}" dt="2022-03-04T16:53:39.095" v="135" actId="26606"/>
          <ac:spMkLst>
            <pc:docMk/>
            <pc:sldMk cId="1391814212" sldId="261"/>
            <ac:spMk id="55" creationId="{D1EA859B-E555-4109-94F3-6700E046E008}"/>
          </ac:spMkLst>
        </pc:spChg>
        <pc:picChg chg="del">
          <ac:chgData name="PAULINE AUFAURE" userId="520d2ce3ab6f99cb" providerId="LiveId" clId="{EE8D7673-8065-924E-ABDC-3B1A12D405C8}" dt="2022-03-04T16:50:36.161" v="47" actId="478"/>
          <ac:picMkLst>
            <pc:docMk/>
            <pc:sldMk cId="1391814212" sldId="261"/>
            <ac:picMk id="5" creationId="{696DC3D4-DEEB-478B-9265-EC1A9203055F}"/>
          </ac:picMkLst>
        </pc:picChg>
        <pc:picChg chg="add mod ord">
          <ac:chgData name="PAULINE AUFAURE" userId="520d2ce3ab6f99cb" providerId="LiveId" clId="{EE8D7673-8065-924E-ABDC-3B1A12D405C8}" dt="2022-03-04T16:53:39.095" v="135" actId="26606"/>
          <ac:picMkLst>
            <pc:docMk/>
            <pc:sldMk cId="1391814212" sldId="261"/>
            <ac:picMk id="7" creationId="{0B2F1CD6-F368-4443-A1AB-EF5C93E7B77E}"/>
          </ac:picMkLst>
        </pc:picChg>
        <pc:cxnChg chg="add del">
          <ac:chgData name="PAULINE AUFAURE" userId="520d2ce3ab6f99cb" providerId="LiveId" clId="{EE8D7673-8065-924E-ABDC-3B1A12D405C8}" dt="2022-03-04T16:51:42.737" v="115" actId="26606"/>
          <ac:cxnSpMkLst>
            <pc:docMk/>
            <pc:sldMk cId="1391814212" sldId="261"/>
            <ac:cxnSpMk id="36" creationId="{A7F400EE-A8A5-48AF-B4D6-291B52C6F0B0}"/>
          </ac:cxnSpMkLst>
        </pc:cxnChg>
        <pc:cxnChg chg="add del">
          <ac:chgData name="PAULINE AUFAURE" userId="520d2ce3ab6f99cb" providerId="LiveId" clId="{EE8D7673-8065-924E-ABDC-3B1A12D405C8}" dt="2022-03-04T16:51:18.243" v="107" actId="26606"/>
          <ac:cxnSpMkLst>
            <pc:docMk/>
            <pc:sldMk cId="1391814212" sldId="261"/>
            <ac:cxnSpMk id="39" creationId="{A7F400EE-A8A5-48AF-B4D6-291B52C6F0B0}"/>
          </ac:cxnSpMkLst>
        </pc:cxnChg>
      </pc:sldChg>
      <pc:sldChg chg="addSp delSp modSp new mod modTransition setBg delAnim modAnim">
        <pc:chgData name="PAULINE AUFAURE" userId="520d2ce3ab6f99cb" providerId="LiveId" clId="{EE8D7673-8065-924E-ABDC-3B1A12D405C8}" dt="2022-03-05T10:41:18.864" v="692"/>
        <pc:sldMkLst>
          <pc:docMk/>
          <pc:sldMk cId="1140064514" sldId="262"/>
        </pc:sldMkLst>
        <pc:spChg chg="add del mod">
          <ac:chgData name="PAULINE AUFAURE" userId="520d2ce3ab6f99cb" providerId="LiveId" clId="{EE8D7673-8065-924E-ABDC-3B1A12D405C8}" dt="2022-03-04T17:07:52.190" v="262" actId="21"/>
          <ac:spMkLst>
            <pc:docMk/>
            <pc:sldMk cId="1140064514" sldId="262"/>
            <ac:spMk id="3" creationId="{D45915CE-A3B0-AB40-B7E0-DFCC3312E465}"/>
          </ac:spMkLst>
        </pc:spChg>
        <pc:spChg chg="add del mod">
          <ac:chgData name="PAULINE AUFAURE" userId="520d2ce3ab6f99cb" providerId="LiveId" clId="{EE8D7673-8065-924E-ABDC-3B1A12D405C8}" dt="2022-03-04T17:09:51.494" v="281" actId="767"/>
          <ac:spMkLst>
            <pc:docMk/>
            <pc:sldMk cId="1140064514" sldId="262"/>
            <ac:spMk id="5" creationId="{B9626BBB-91A1-C04F-B542-1447D53B548A}"/>
          </ac:spMkLst>
        </pc:spChg>
        <pc:spChg chg="add del">
          <ac:chgData name="PAULINE AUFAURE" userId="520d2ce3ab6f99cb" providerId="LiveId" clId="{EE8D7673-8065-924E-ABDC-3B1A12D405C8}" dt="2022-03-04T17:09:52.388" v="282" actId="26606"/>
          <ac:spMkLst>
            <pc:docMk/>
            <pc:sldMk cId="1140064514" sldId="262"/>
            <ac:spMk id="7" creationId="{B670DBD5-770C-4383-9F54-5B86E86BD5BB}"/>
          </ac:spMkLst>
        </pc:spChg>
        <pc:spChg chg="add del mod">
          <ac:chgData name="PAULINE AUFAURE" userId="520d2ce3ab6f99cb" providerId="LiveId" clId="{EE8D7673-8065-924E-ABDC-3B1A12D405C8}" dt="2022-03-04T17:09:50.807" v="279" actId="767"/>
          <ac:spMkLst>
            <pc:docMk/>
            <pc:sldMk cId="1140064514" sldId="262"/>
            <ac:spMk id="8" creationId="{CC0BE845-D22B-6E49-9351-F49AA4D8CF2C}"/>
          </ac:spMkLst>
        </pc:spChg>
        <pc:spChg chg="add del mod">
          <ac:chgData name="PAULINE AUFAURE" userId="520d2ce3ab6f99cb" providerId="LiveId" clId="{EE8D7673-8065-924E-ABDC-3B1A12D405C8}" dt="2022-03-04T17:15:06.474" v="295" actId="767"/>
          <ac:spMkLst>
            <pc:docMk/>
            <pc:sldMk cId="1140064514" sldId="262"/>
            <ac:spMk id="9" creationId="{9BC28E2D-CE8E-C342-ADD9-6B2F1EFF16D5}"/>
          </ac:spMkLst>
        </pc:spChg>
        <pc:spChg chg="add del mod">
          <ac:chgData name="PAULINE AUFAURE" userId="520d2ce3ab6f99cb" providerId="LiveId" clId="{EE8D7673-8065-924E-ABDC-3B1A12D405C8}" dt="2022-03-04T17:16:02.002" v="307"/>
          <ac:spMkLst>
            <pc:docMk/>
            <pc:sldMk cId="1140064514" sldId="262"/>
            <ac:spMk id="10" creationId="{2AE810A1-C9F1-E94A-B873-D790B17BF49B}"/>
          </ac:spMkLst>
        </pc:spChg>
        <pc:spChg chg="add del mod">
          <ac:chgData name="PAULINE AUFAURE" userId="520d2ce3ab6f99cb" providerId="LiveId" clId="{EE8D7673-8065-924E-ABDC-3B1A12D405C8}" dt="2022-03-04T17:16:07.028" v="310"/>
          <ac:spMkLst>
            <pc:docMk/>
            <pc:sldMk cId="1140064514" sldId="262"/>
            <ac:spMk id="11" creationId="{7AAD49D3-13CE-D14D-859F-9AD843436DA4}"/>
          </ac:spMkLst>
        </pc:spChg>
        <pc:spChg chg="add del">
          <ac:chgData name="PAULINE AUFAURE" userId="520d2ce3ab6f99cb" providerId="LiveId" clId="{EE8D7673-8065-924E-ABDC-3B1A12D405C8}" dt="2022-03-04T17:09:52.388" v="282" actId="26606"/>
          <ac:spMkLst>
            <pc:docMk/>
            <pc:sldMk cId="1140064514" sldId="262"/>
            <ac:spMk id="12" creationId="{7EBFDB7D-DD97-44CE-AFFB-458781A3DB9B}"/>
          </ac:spMkLst>
        </pc:spChg>
        <pc:spChg chg="add del">
          <ac:chgData name="PAULINE AUFAURE" userId="520d2ce3ab6f99cb" providerId="LiveId" clId="{EE8D7673-8065-924E-ABDC-3B1A12D405C8}" dt="2022-03-04T17:09:52.388" v="282" actId="26606"/>
          <ac:spMkLst>
            <pc:docMk/>
            <pc:sldMk cId="1140064514" sldId="262"/>
            <ac:spMk id="14" creationId="{50F864A1-23CF-4954-887F-3C4458622A68}"/>
          </ac:spMkLst>
        </pc:spChg>
        <pc:spChg chg="add del">
          <ac:chgData name="PAULINE AUFAURE" userId="520d2ce3ab6f99cb" providerId="LiveId" clId="{EE8D7673-8065-924E-ABDC-3B1A12D405C8}" dt="2022-03-04T17:09:52.388" v="282" actId="26606"/>
          <ac:spMkLst>
            <pc:docMk/>
            <pc:sldMk cId="1140064514" sldId="262"/>
            <ac:spMk id="16" creationId="{8D313E8C-7457-407E-BDA5-EACA44D38247}"/>
          </ac:spMkLst>
        </pc:spChg>
        <pc:spChg chg="add mod">
          <ac:chgData name="PAULINE AUFAURE" userId="520d2ce3ab6f99cb" providerId="LiveId" clId="{EE8D7673-8065-924E-ABDC-3B1A12D405C8}" dt="2022-03-04T17:19:59.662" v="426" actId="688"/>
          <ac:spMkLst>
            <pc:docMk/>
            <pc:sldMk cId="1140064514" sldId="262"/>
            <ac:spMk id="17" creationId="{E0316675-5672-6A46-9F2C-93AA7AB621F9}"/>
          </ac:spMkLst>
        </pc:spChg>
        <pc:picChg chg="add del mod">
          <ac:chgData name="PAULINE AUFAURE" userId="520d2ce3ab6f99cb" providerId="LiveId" clId="{EE8D7673-8065-924E-ABDC-3B1A12D405C8}" dt="2022-03-04T17:08:04.646" v="264" actId="21"/>
          <ac:picMkLst>
            <pc:docMk/>
            <pc:sldMk cId="1140064514" sldId="262"/>
            <ac:picMk id="2" creationId="{8122585E-1A7F-DC4A-95DA-30B37409BDDD}"/>
          </ac:picMkLst>
        </pc:picChg>
        <pc:picChg chg="add del mod">
          <ac:chgData name="PAULINE AUFAURE" userId="520d2ce3ab6f99cb" providerId="LiveId" clId="{EE8D7673-8065-924E-ABDC-3B1A12D405C8}" dt="2022-03-04T17:06:55.138" v="256" actId="21"/>
          <ac:picMkLst>
            <pc:docMk/>
            <pc:sldMk cId="1140064514" sldId="262"/>
            <ac:picMk id="4" creationId="{620E3035-87AC-D449-993D-9AE6DF91DF52}"/>
          </ac:picMkLst>
        </pc:picChg>
        <pc:picChg chg="add del mod">
          <ac:chgData name="PAULINE AUFAURE" userId="520d2ce3ab6f99cb" providerId="LiveId" clId="{EE8D7673-8065-924E-ABDC-3B1A12D405C8}" dt="2022-03-04T17:10:02.372" v="285" actId="21"/>
          <ac:picMkLst>
            <pc:docMk/>
            <pc:sldMk cId="1140064514" sldId="262"/>
            <ac:picMk id="6" creationId="{B9301ABB-EBE2-C247-8FB4-5F9C22547E36}"/>
          </ac:picMkLst>
        </pc:picChg>
        <pc:picChg chg="add mod">
          <ac:chgData name="PAULINE AUFAURE" userId="520d2ce3ab6f99cb" providerId="LiveId" clId="{EE8D7673-8065-924E-ABDC-3B1A12D405C8}" dt="2022-03-04T17:19:53.769" v="424" actId="1076"/>
          <ac:picMkLst>
            <pc:docMk/>
            <pc:sldMk cId="1140064514" sldId="262"/>
            <ac:picMk id="13" creationId="{B784727E-DAEB-F545-8501-2AC8AB118E55}"/>
          </ac:picMkLst>
        </pc:picChg>
        <pc:picChg chg="add mod">
          <ac:chgData name="PAULINE AUFAURE" userId="520d2ce3ab6f99cb" providerId="LiveId" clId="{EE8D7673-8065-924E-ABDC-3B1A12D405C8}" dt="2022-03-04T18:23:56.989" v="688" actId="1440"/>
          <ac:picMkLst>
            <pc:docMk/>
            <pc:sldMk cId="1140064514" sldId="262"/>
            <ac:picMk id="18" creationId="{435FEB4A-5B16-D34E-BF21-FF2E764EA5FD}"/>
          </ac:picMkLst>
        </pc:picChg>
      </pc:sldChg>
      <pc:sldChg chg="addSp delSp modSp new mod ord setBg">
        <pc:chgData name="PAULINE AUFAURE" userId="520d2ce3ab6f99cb" providerId="LiveId" clId="{EE8D7673-8065-924E-ABDC-3B1A12D405C8}" dt="2022-03-19T21:06:20.156" v="1692" actId="27636"/>
        <pc:sldMkLst>
          <pc:docMk/>
          <pc:sldMk cId="1074233448" sldId="263"/>
        </pc:sldMkLst>
        <pc:spChg chg="add del mod ord">
          <ac:chgData name="PAULINE AUFAURE" userId="520d2ce3ab6f99cb" providerId="LiveId" clId="{EE8D7673-8065-924E-ABDC-3B1A12D405C8}" dt="2022-03-19T21:06:20.156" v="1692" actId="27636"/>
          <ac:spMkLst>
            <pc:docMk/>
            <pc:sldMk cId="1074233448" sldId="263"/>
            <ac:spMk id="2" creationId="{61A80FC4-4F63-6944-806C-AF105E1BB386}"/>
          </ac:spMkLst>
        </pc:spChg>
        <pc:spChg chg="add mod">
          <ac:chgData name="PAULINE AUFAURE" userId="520d2ce3ab6f99cb" providerId="LiveId" clId="{EE8D7673-8065-924E-ABDC-3B1A12D405C8}" dt="2022-03-19T21:03:32.931" v="1670" actId="1076"/>
          <ac:spMkLst>
            <pc:docMk/>
            <pc:sldMk cId="1074233448" sldId="263"/>
            <ac:spMk id="3" creationId="{08F2440E-AA86-9349-91EA-1F0C7D0F10C9}"/>
          </ac:spMkLst>
        </pc:spChg>
        <pc:spChg chg="add mod">
          <ac:chgData name="PAULINE AUFAURE" userId="520d2ce3ab6f99cb" providerId="LiveId" clId="{EE8D7673-8065-924E-ABDC-3B1A12D405C8}" dt="2022-03-19T21:03:48.545" v="1674" actId="1076"/>
          <ac:spMkLst>
            <pc:docMk/>
            <pc:sldMk cId="1074233448" sldId="263"/>
            <ac:spMk id="4" creationId="{CA482B28-CE51-2C49-B009-C85FC33BD543}"/>
          </ac:spMkLst>
        </pc:spChg>
        <pc:spChg chg="add mod">
          <ac:chgData name="PAULINE AUFAURE" userId="520d2ce3ab6f99cb" providerId="LiveId" clId="{EE8D7673-8065-924E-ABDC-3B1A12D405C8}" dt="2022-03-19T21:03:46.688" v="1673" actId="1076"/>
          <ac:spMkLst>
            <pc:docMk/>
            <pc:sldMk cId="1074233448" sldId="263"/>
            <ac:spMk id="5" creationId="{EE75B046-4661-D940-922F-27D53338E650}"/>
          </ac:spMkLst>
        </pc:spChg>
        <pc:spChg chg="add del mod">
          <ac:chgData name="PAULINE AUFAURE" userId="520d2ce3ab6f99cb" providerId="LiveId" clId="{EE8D7673-8065-924E-ABDC-3B1A12D405C8}" dt="2022-03-19T20:55:10.373" v="1438" actId="478"/>
          <ac:spMkLst>
            <pc:docMk/>
            <pc:sldMk cId="1074233448" sldId="263"/>
            <ac:spMk id="7" creationId="{79E2F6F8-B26C-3542-BC67-CE3E3AA0441D}"/>
          </ac:spMkLst>
        </pc:spChg>
        <pc:spChg chg="add del mod">
          <ac:chgData name="PAULINE AUFAURE" userId="520d2ce3ab6f99cb" providerId="LiveId" clId="{EE8D7673-8065-924E-ABDC-3B1A12D405C8}" dt="2022-03-19T20:55:09.488" v="1435" actId="767"/>
          <ac:spMkLst>
            <pc:docMk/>
            <pc:sldMk cId="1074233448" sldId="263"/>
            <ac:spMk id="8" creationId="{E5616ACD-071B-A54D-AE57-AF6686D1593D}"/>
          </ac:spMkLst>
        </pc:spChg>
        <pc:spChg chg="add del">
          <ac:chgData name="PAULINE AUFAURE" userId="520d2ce3ab6f99cb" providerId="LiveId" clId="{EE8D7673-8065-924E-ABDC-3B1A12D405C8}" dt="2022-03-19T20:55:12.467" v="1443" actId="26606"/>
          <ac:spMkLst>
            <pc:docMk/>
            <pc:sldMk cId="1074233448" sldId="263"/>
            <ac:spMk id="10" creationId="{D12DDE76-C203-4047-9998-63900085B5E8}"/>
          </ac:spMkLst>
        </pc:spChg>
      </pc:sldChg>
      <pc:sldChg chg="addSp delSp modSp new del mod ord setBg delAnim modAnim">
        <pc:chgData name="PAULINE AUFAURE" userId="520d2ce3ab6f99cb" providerId="LiveId" clId="{EE8D7673-8065-924E-ABDC-3B1A12D405C8}" dt="2022-03-04T17:18:46.471" v="413" actId="2696"/>
        <pc:sldMkLst>
          <pc:docMk/>
          <pc:sldMk cId="2678990854" sldId="263"/>
        </pc:sldMkLst>
        <pc:spChg chg="add del mod">
          <ac:chgData name="PAULINE AUFAURE" userId="520d2ce3ab6f99cb" providerId="LiveId" clId="{EE8D7673-8065-924E-ABDC-3B1A12D405C8}" dt="2022-03-04T17:16:07.005" v="308" actId="21"/>
          <ac:spMkLst>
            <pc:docMk/>
            <pc:sldMk cId="2678990854" sldId="263"/>
            <ac:spMk id="5" creationId="{4DBBA0FC-B63B-5F48-9BCB-7D35EB7660A0}"/>
          </ac:spMkLst>
        </pc:spChg>
        <pc:spChg chg="add del">
          <ac:chgData name="PAULINE AUFAURE" userId="520d2ce3ab6f99cb" providerId="LiveId" clId="{EE8D7673-8065-924E-ABDC-3B1A12D405C8}" dt="2022-03-04T17:07:09.316" v="259" actId="26606"/>
          <ac:spMkLst>
            <pc:docMk/>
            <pc:sldMk cId="2678990854" sldId="263"/>
            <ac:spMk id="7" creationId="{7C1E5815-D54C-487F-A054-6D4930ADE3DF}"/>
          </ac:spMkLst>
        </pc:spChg>
        <pc:spChg chg="add del">
          <ac:chgData name="PAULINE AUFAURE" userId="520d2ce3ab6f99cb" providerId="LiveId" clId="{EE8D7673-8065-924E-ABDC-3B1A12D405C8}" dt="2022-03-04T17:07:09.316" v="259" actId="26606"/>
          <ac:spMkLst>
            <pc:docMk/>
            <pc:sldMk cId="2678990854" sldId="263"/>
            <ac:spMk id="9" creationId="{736F0DFD-0954-464F-BF12-DD2E6F6E0380}"/>
          </ac:spMkLst>
        </pc:spChg>
        <pc:picChg chg="add del mod">
          <ac:chgData name="PAULINE AUFAURE" userId="520d2ce3ab6f99cb" providerId="LiveId" clId="{EE8D7673-8065-924E-ABDC-3B1A12D405C8}" dt="2022-03-04T17:16:23.777" v="313" actId="21"/>
          <ac:picMkLst>
            <pc:docMk/>
            <pc:sldMk cId="2678990854" sldId="263"/>
            <ac:picMk id="2" creationId="{607DA822-9E1D-F14A-943E-2CE8DE1427CC}"/>
          </ac:picMkLst>
        </pc:picChg>
        <pc:picChg chg="add del mod">
          <ac:chgData name="PAULINE AUFAURE" userId="520d2ce3ab6f99cb" providerId="LiveId" clId="{EE8D7673-8065-924E-ABDC-3B1A12D405C8}" dt="2022-03-04T17:15:25.687" v="300" actId="21"/>
          <ac:picMkLst>
            <pc:docMk/>
            <pc:sldMk cId="2678990854" sldId="263"/>
            <ac:picMk id="6" creationId="{D117C452-63DC-5747-B602-23C53EE06836}"/>
          </ac:picMkLst>
        </pc:picChg>
      </pc:sldChg>
      <pc:sldChg chg="addSp modSp new mod">
        <pc:chgData name="PAULINE AUFAURE" userId="520d2ce3ab6f99cb" providerId="LiveId" clId="{EE8D7673-8065-924E-ABDC-3B1A12D405C8}" dt="2022-03-19T21:13:45.037" v="2156" actId="5793"/>
        <pc:sldMkLst>
          <pc:docMk/>
          <pc:sldMk cId="2350149047" sldId="264"/>
        </pc:sldMkLst>
        <pc:spChg chg="mod">
          <ac:chgData name="PAULINE AUFAURE" userId="520d2ce3ab6f99cb" providerId="LiveId" clId="{EE8D7673-8065-924E-ABDC-3B1A12D405C8}" dt="2022-03-19T21:08:04.247" v="1762" actId="207"/>
          <ac:spMkLst>
            <pc:docMk/>
            <pc:sldMk cId="2350149047" sldId="264"/>
            <ac:spMk id="2" creationId="{30E38C52-DDCD-404D-A755-14DC8B080234}"/>
          </ac:spMkLst>
        </pc:spChg>
        <pc:spChg chg="mod">
          <ac:chgData name="PAULINE AUFAURE" userId="520d2ce3ab6f99cb" providerId="LiveId" clId="{EE8D7673-8065-924E-ABDC-3B1A12D405C8}" dt="2022-03-19T21:09:21.335" v="1872" actId="20577"/>
          <ac:spMkLst>
            <pc:docMk/>
            <pc:sldMk cId="2350149047" sldId="264"/>
            <ac:spMk id="3" creationId="{3285CC70-7C3C-9B4F-842C-989E194445AC}"/>
          </ac:spMkLst>
        </pc:spChg>
        <pc:spChg chg="add mod">
          <ac:chgData name="PAULINE AUFAURE" userId="520d2ce3ab6f99cb" providerId="LiveId" clId="{EE8D7673-8065-924E-ABDC-3B1A12D405C8}" dt="2022-03-19T21:13:45.037" v="2156" actId="5793"/>
          <ac:spMkLst>
            <pc:docMk/>
            <pc:sldMk cId="2350149047" sldId="264"/>
            <ac:spMk id="4" creationId="{6232BFB0-3A5A-6146-850F-2BD8EC91915B}"/>
          </ac:spMkLst>
        </pc:spChg>
        <pc:spChg chg="add mod">
          <ac:chgData name="PAULINE AUFAURE" userId="520d2ce3ab6f99cb" providerId="LiveId" clId="{EE8D7673-8065-924E-ABDC-3B1A12D405C8}" dt="2022-03-19T21:10:02.108" v="1884" actId="20577"/>
          <ac:spMkLst>
            <pc:docMk/>
            <pc:sldMk cId="2350149047" sldId="264"/>
            <ac:spMk id="5" creationId="{02F8AA73-A36F-B44D-99C8-EAF962634384}"/>
          </ac:spMkLst>
        </pc:spChg>
        <pc:spChg chg="add mod">
          <ac:chgData name="PAULINE AUFAURE" userId="520d2ce3ab6f99cb" providerId="LiveId" clId="{EE8D7673-8065-924E-ABDC-3B1A12D405C8}" dt="2022-03-19T21:12:24.796" v="2039" actId="20577"/>
          <ac:spMkLst>
            <pc:docMk/>
            <pc:sldMk cId="2350149047" sldId="264"/>
            <ac:spMk id="6" creationId="{CB2D64EC-DACA-9647-B646-91CA97182B40}"/>
          </ac:spMkLst>
        </pc:spChg>
      </pc:sldChg>
      <pc:sldChg chg="delSp add del ord setBg delDesignElem">
        <pc:chgData name="PAULINE AUFAURE" userId="520d2ce3ab6f99cb" providerId="LiveId" clId="{EE8D7673-8065-924E-ABDC-3B1A12D405C8}" dt="2022-03-19T20:49:00.050" v="1240" actId="2696"/>
        <pc:sldMkLst>
          <pc:docMk/>
          <pc:sldMk cId="3026581306" sldId="264"/>
        </pc:sldMkLst>
        <pc:spChg chg="del">
          <ac:chgData name="PAULINE AUFAURE" userId="520d2ce3ab6f99cb" providerId="LiveId" clId="{EE8D7673-8065-924E-ABDC-3B1A12D405C8}" dt="2022-03-19T20:48:50.539" v="1238"/>
          <ac:spMkLst>
            <pc:docMk/>
            <pc:sldMk cId="3026581306" sldId="264"/>
            <ac:spMk id="8" creationId="{D12DDE76-C203-4047-9998-63900085B5E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42127-3470-1746-8A06-34DECB129885}" type="datetimeFigureOut">
              <a:rPr lang="fr-FR" smtClean="0"/>
              <a:t>22/03/2022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2981A-9C0E-AF47-9ED5-EA7753AC9B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499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2981A-9C0E-AF47-9ED5-EA7753AC9BD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0180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2981A-9C0E-AF47-9ED5-EA7753AC9BD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8761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31B426-AC5D-054C-BDD8-31A26FBD0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F9BF6E9-7B3E-2747-94D7-6E6E6E59F4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506294C-29C4-6D44-B5BD-214F1F692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36D51-48EF-8A42-9E68-B6707B01B75D}" type="datetimeFigureOut">
              <a:rPr lang="fr-FR" smtClean="0"/>
              <a:t>22/03/2022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A9793F9-D614-DC40-89D8-E6EEFB49A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C8A1AC-53DB-804D-BF2A-CC17DE5B1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D3681-FF7F-E142-9449-F5B90B395A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218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7BA983-57C7-FB47-B735-3E3D2945F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34E1858-C720-8643-90BB-8A42EF7DC5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C2D08F-55D8-4844-99B7-BAB50C6AD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36D51-48EF-8A42-9E68-B6707B01B75D}" type="datetimeFigureOut">
              <a:rPr lang="fr-FR" smtClean="0"/>
              <a:t>22/03/2022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FC7290-FE1C-D142-995E-A9656B88D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A20EAE-DD67-324A-A094-2B033CD98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D3681-FF7F-E142-9449-F5B90B395A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681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EBFB1E9-A223-E04C-AF47-026DC9DE0A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8155AD5-0B11-094C-830E-9AB640FA1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5421C3-C561-EC43-A97C-655210114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36D51-48EF-8A42-9E68-B6707B01B75D}" type="datetimeFigureOut">
              <a:rPr lang="fr-FR" smtClean="0"/>
              <a:t>22/03/2022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A07B51-A043-5C42-BD54-4981DB069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26B918-4507-3E44-B5F5-2BF5B8AC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D3681-FF7F-E142-9449-F5B90B395A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8660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65A534-0C32-E444-9824-5AD89BD8F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BA2065-EEC6-164B-B00E-FA0CEA743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1F3C28-16E6-1B4A-9480-755EE021E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36D51-48EF-8A42-9E68-B6707B01B75D}" type="datetimeFigureOut">
              <a:rPr lang="fr-FR" smtClean="0"/>
              <a:t>22/03/2022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D7C1AE-0485-8147-8FD9-8C980E6BF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88DBC71-8316-AB45-96E6-E8B621DE1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D3681-FF7F-E142-9449-F5B90B395A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687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0293F4-AFD2-9A4F-890F-216832FB9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FD9047-51F1-EB41-8F88-1F2F2558B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66EE2DF-8A37-224D-AFCF-270EEB1D4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36D51-48EF-8A42-9E68-B6707B01B75D}" type="datetimeFigureOut">
              <a:rPr lang="fr-FR" smtClean="0"/>
              <a:t>22/03/2022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6C4428-9207-0D46-9C6E-7E6F53AE8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6DD6C0-5723-124B-9E20-3334E6779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D3681-FF7F-E142-9449-F5B90B395A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663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B19892-5C0C-E44F-A230-3EC8712BE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2DE5B5-6E90-0049-9FD2-A418499C3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ADBDF10-25BA-B946-A434-A6F2C3D92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9F13DFC-7B3B-7647-8B3F-CA9B305FB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36D51-48EF-8A42-9E68-B6707B01B75D}" type="datetimeFigureOut">
              <a:rPr lang="fr-FR" smtClean="0"/>
              <a:t>22/03/2022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AA490F9-BF5A-BA42-B9B9-528074524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625C012-C607-2B44-AAEC-C94821BB3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D3681-FF7F-E142-9449-F5B90B395A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2343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95D72A-61D6-0842-9C58-21091D9BB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4A9ECA3-F3D2-9842-9638-C71CBA2F62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D4D6C1A-1825-9941-A6A9-AD28975D3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003EF90-B2F8-724A-858E-3115085D65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61D84D6-ED92-8546-B380-7BD5736027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D7B6CA0-EEDB-EA44-B040-D1E32F5E2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36D51-48EF-8A42-9E68-B6707B01B75D}" type="datetimeFigureOut">
              <a:rPr lang="fr-FR" smtClean="0"/>
              <a:t>22/03/2022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141EFEC-B188-B14C-ACD9-9A6176BE8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3EC5C80-9452-8C45-AC3A-22EE0A284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D3681-FF7F-E142-9449-F5B90B395A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713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E0A385-5F29-974C-9E7A-77DFB84B8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0546333-D86C-044D-A2CA-FF7540084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36D51-48EF-8A42-9E68-B6707B01B75D}" type="datetimeFigureOut">
              <a:rPr lang="fr-FR" smtClean="0"/>
              <a:t>22/03/2022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489D42-58A6-6549-9E30-F31CD2324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30C41EC-4D04-ED4F-B1BA-88602D965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D3681-FF7F-E142-9449-F5B90B395A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67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BA33272-F600-4745-BAE3-0A9327973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36D51-48EF-8A42-9E68-B6707B01B75D}" type="datetimeFigureOut">
              <a:rPr lang="fr-FR" smtClean="0"/>
              <a:t>22/03/2022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BB31A6F-F871-764A-B341-8FDAC06F8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3F4F5CA-C685-C843-8E8B-7AF191B92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D3681-FF7F-E142-9449-F5B90B395A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6616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1D2C07-08E5-0046-AD26-9A38A6CD0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AD6C7E-F379-324C-AD90-A6BC50399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DF0216C-BD45-B944-B078-7F9FFDB4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98C5E64-58D4-924B-92DD-FC4B8AA9E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36D51-48EF-8A42-9E68-B6707B01B75D}" type="datetimeFigureOut">
              <a:rPr lang="fr-FR" smtClean="0"/>
              <a:t>22/03/2022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ECDAA3-BE53-BE40-8C23-86C09687F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AEE748A-E9F1-5046-8234-75F37FEC6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D3681-FF7F-E142-9449-F5B90B395A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2694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A15BC-2147-2241-A0F8-F26BB229A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9451EB8-9498-6C46-AC92-BBF586908C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BD4517E-40D3-F341-8A9C-2FE352207C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D1D1A0-8E66-854A-906D-C668122DC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36D51-48EF-8A42-9E68-B6707B01B75D}" type="datetimeFigureOut">
              <a:rPr lang="fr-FR" smtClean="0"/>
              <a:t>22/03/2022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A9F895D-47C4-7A46-8EC1-1AC21FEEB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420623B-ABB2-5B42-B19F-3554EFB29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D3681-FF7F-E142-9449-F5B90B395A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6895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26CAF9C-CE3B-1A41-90F2-FA4470D3D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7160F9-ACAE-1E44-B38E-6CFC42215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D4C750-6E4C-0244-8B15-A9AC72577C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36D51-48EF-8A42-9E68-B6707B01B75D}" type="datetimeFigureOut">
              <a:rPr lang="fr-FR" smtClean="0"/>
              <a:t>22/03/2022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DADA2A-361C-B641-8422-5D18D4DADA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A1BD6C-2A5F-D84E-8CD7-E180D826E1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D3681-FF7F-E142-9449-F5B90B395A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4328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7" Type="http://schemas.microsoft.com/office/2007/relationships/hdphoto" Target="../media/hdphoto1.wdp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5.JP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llb.ac-corse.fr/lagora-du-lycee-laetitia-mis-en-avant-sur-corse-matin/" TargetMode="External"/><Relationship Id="rId3" Type="http://schemas.openxmlformats.org/officeDocument/2006/relationships/video" Target="../media/media2.mp4"/><Relationship Id="rId7" Type="http://schemas.openxmlformats.org/officeDocument/2006/relationships/hyperlink" Target="https://llb.ac-corse.fr/labellisation-e3d-creation-dune-classe-pilote-en-stmg/" TargetMode="External"/><Relationship Id="rId2" Type="http://schemas.microsoft.com/office/2007/relationships/media" Target="../media/media2.mp4"/><Relationship Id="rId1" Type="http://schemas.openxmlformats.org/officeDocument/2006/relationships/tags" Target="../tags/tag4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4.jpeg"/><Relationship Id="rId4" Type="http://schemas.openxmlformats.org/officeDocument/2006/relationships/slideLayout" Target="../slideLayouts/slideLayout6.xml"/><Relationship Id="rId9" Type="http://schemas.openxmlformats.org/officeDocument/2006/relationships/hyperlink" Target="https://llb.ac-corse.fr/e3d-agora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29">
            <a:extLst>
              <a:ext uri="{FF2B5EF4-FFF2-40B4-BE49-F238E27FC236}">
                <a16:creationId xmlns:a16="http://schemas.microsoft.com/office/drawing/2014/main" id="{58B7BA18-82AC-4F73-A843-CD22FEA67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0A18D471-708A-40E6-B998-65CD71778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12191996" cy="6858000"/>
            <a:chOff x="1" y="0"/>
            <a:chExt cx="12191996" cy="6858000"/>
          </a:xfrm>
        </p:grpSpPr>
        <p:sp useBgFill="1">
          <p:nvSpPr>
            <p:cNvPr id="33" name="Rectangle 32">
              <a:extLst>
                <a:ext uri="{FF2B5EF4-FFF2-40B4-BE49-F238E27FC236}">
                  <a16:creationId xmlns:a16="http://schemas.microsoft.com/office/drawing/2014/main" id="{2BA89D80-A205-4952-A46F-A135B693B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0" name="Rectangle 33">
              <a:extLst>
                <a:ext uri="{FF2B5EF4-FFF2-40B4-BE49-F238E27FC236}">
                  <a16:creationId xmlns:a16="http://schemas.microsoft.com/office/drawing/2014/main" id="{FFF73490-1CDC-4DA0-A5DC-3F4139460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F0891A79-E7F9-AC41-97C5-E497703E22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479" y="767359"/>
            <a:ext cx="5282519" cy="3937606"/>
          </a:xfrm>
        </p:spPr>
        <p:txBody>
          <a:bodyPr anchor="ctr">
            <a:normAutofit fontScale="90000"/>
          </a:bodyPr>
          <a:lstStyle/>
          <a:p>
            <a:r>
              <a:rPr lang="fr-FR" sz="2200" b="1" dirty="0">
                <a:solidFill>
                  <a:schemeClr val="bg1"/>
                </a:solidFill>
              </a:rPr>
              <a:t>I TRUFEI SCULARII DI U SVILUPPU À LONGU ANDÀ</a:t>
            </a:r>
            <a:br>
              <a:rPr lang="fr-FR" sz="22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fr-FR" sz="5500" dirty="0"/>
            </a:br>
            <a:r>
              <a:rPr lang="fr-FR" sz="5500" b="1" dirty="0">
                <a:solidFill>
                  <a:schemeClr val="accent6">
                    <a:lumMod val="50000"/>
                  </a:schemeClr>
                </a:solidFill>
              </a:rPr>
              <a:t>CLASSE PILOTE « DEVELOPPEMENT DURABLE »</a:t>
            </a:r>
            <a:br>
              <a:rPr lang="fr-FR" sz="55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fr-FR" sz="5500" b="1" dirty="0">
                <a:solidFill>
                  <a:schemeClr val="accent6">
                    <a:lumMod val="50000"/>
                  </a:schemeClr>
                </a:solidFill>
              </a:rPr>
              <a:t>Terminale STMG 1</a:t>
            </a:r>
            <a:br>
              <a:rPr lang="fr-FR" sz="5500" b="1" dirty="0">
                <a:solidFill>
                  <a:schemeClr val="accent6">
                    <a:lumMod val="50000"/>
                  </a:schemeClr>
                </a:solidFill>
              </a:rPr>
            </a:br>
            <a:endParaRPr lang="fr-FR" sz="2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EDC59ED-4F35-9046-ABA8-CE5532DC3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307" y="4438185"/>
            <a:ext cx="6622864" cy="1739679"/>
          </a:xfrm>
        </p:spPr>
        <p:txBody>
          <a:bodyPr anchor="ctr">
            <a:normAutofit/>
          </a:bodyPr>
          <a:lstStyle/>
          <a:p>
            <a:endParaRPr lang="fr-FR" sz="2000" dirty="0">
              <a:solidFill>
                <a:schemeClr val="tx1">
                  <a:alpha val="60000"/>
                </a:schemeClr>
              </a:solidFill>
            </a:endParaRPr>
          </a:p>
          <a:p>
            <a:r>
              <a:rPr lang="fr-FR" sz="2900" b="1" dirty="0">
                <a:solidFill>
                  <a:schemeClr val="tx1">
                    <a:alpha val="60000"/>
                  </a:schemeClr>
                </a:solidFill>
              </a:rPr>
              <a:t>Lycée Laëtitia Bonaparte</a:t>
            </a:r>
          </a:p>
          <a:p>
            <a:r>
              <a:rPr lang="fr-FR" sz="2900" b="1" dirty="0">
                <a:solidFill>
                  <a:schemeClr val="tx1">
                    <a:alpha val="60000"/>
                  </a:schemeClr>
                </a:solidFill>
              </a:rPr>
              <a:t>Ajaccio</a:t>
            </a:r>
          </a:p>
        </p:txBody>
      </p:sp>
      <p:sp>
        <p:nvSpPr>
          <p:cNvPr id="41" name="Freeform: Shape 35">
            <a:extLst>
              <a:ext uri="{FF2B5EF4-FFF2-40B4-BE49-F238E27FC236}">
                <a16:creationId xmlns:a16="http://schemas.microsoft.com/office/drawing/2014/main" id="{79D730AC-06E5-4840-86DF-F67855B1D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Image 5" descr="Une image contenant texte, carte de visite&#10;&#10;Description générée automatiquement">
            <a:extLst>
              <a:ext uri="{FF2B5EF4-FFF2-40B4-BE49-F238E27FC236}">
                <a16:creationId xmlns:a16="http://schemas.microsoft.com/office/drawing/2014/main" id="{79E75BB4-4CBE-6541-8EC0-76986D6E03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491" r="11482"/>
          <a:stretch/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B8C19E1-3463-064A-B6BB-DC719D0C429B}"/>
              </a:ext>
            </a:extLst>
          </p:cNvPr>
          <p:cNvSpPr txBox="1"/>
          <p:nvPr/>
        </p:nvSpPr>
        <p:spPr>
          <a:xfrm>
            <a:off x="2476493" y="5967827"/>
            <a:ext cx="18131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/>
              <a:t>Année scolaire 2021-2022</a:t>
            </a:r>
          </a:p>
        </p:txBody>
      </p:sp>
      <p:pic>
        <p:nvPicPr>
          <p:cNvPr id="12" name="Always-Be-Building.wav" descr="Always-Be-Building.wav">
            <a:hlinkClick r:id="" action="ppaction://media"/>
            <a:extLst>
              <a:ext uri="{FF2B5EF4-FFF2-40B4-BE49-F238E27FC236}">
                <a16:creationId xmlns:a16="http://schemas.microsoft.com/office/drawing/2014/main" id="{364456E4-D635-7342-94BD-AD239AB385D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FilmGrai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2391" y="680136"/>
            <a:ext cx="432000" cy="43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542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04"/>
    </mc:Choice>
    <mc:Fallback xmlns="">
      <p:transition spd="slow" advTm="171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1" objId="1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1AC940-00BD-8C41-97FE-AAB849441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368" y="4522156"/>
            <a:ext cx="4937937" cy="13632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Extraits de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nos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actions…</a:t>
            </a:r>
          </a:p>
        </p:txBody>
      </p:sp>
      <p:sp>
        <p:nvSpPr>
          <p:cNvPr id="51" name="Freeform: Shape 40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Freeform: Shape 42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1597E82-E7E5-4E4C-A4FD-71E9F07B1D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131" r="4" b="25983"/>
          <a:stretch/>
        </p:blipFill>
        <p:spPr>
          <a:xfrm>
            <a:off x="1237846" y="31045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4" name="Image 3" descr="Une image contenant texte, intérieur, personne, mur&#10;&#10;Description générée automatiquement">
            <a:extLst>
              <a:ext uri="{FF2B5EF4-FFF2-40B4-BE49-F238E27FC236}">
                <a16:creationId xmlns:a16="http://schemas.microsoft.com/office/drawing/2014/main" id="{01D61DA9-E70B-7049-A6C8-EE9CBD3557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210" r="14577" b="-1"/>
          <a:stretch/>
        </p:blipFill>
        <p:spPr>
          <a:xfrm>
            <a:off x="20" y="2288331"/>
            <a:ext cx="356461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53" name="Oval 44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0967" y="561316"/>
            <a:ext cx="3182112" cy="3182112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E762B30-E432-2948-8F2F-B857202BC6D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161" r="-4" b="12701"/>
          <a:stretch/>
        </p:blipFill>
        <p:spPr>
          <a:xfrm>
            <a:off x="5525559" y="725908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54" name="Freeform: Shape 46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 descr="Une image contenant arbre, personne, gens, groupe&#10;&#10;Description générée automatiquement">
            <a:extLst>
              <a:ext uri="{FF2B5EF4-FFF2-40B4-BE49-F238E27FC236}">
                <a16:creationId xmlns:a16="http://schemas.microsoft.com/office/drawing/2014/main" id="{20C2FAA0-0471-1B4E-B777-F86E2ADD9C8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4202" r="2" b="8264"/>
          <a:stretch/>
        </p:blipFill>
        <p:spPr>
          <a:xfrm>
            <a:off x="8918761" y="-4331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</p:spPr>
      </p:pic>
      <p:sp>
        <p:nvSpPr>
          <p:cNvPr id="55" name="Freeform: Shape 48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 12" descr="Cuve récupération eaux de pluie pour arroser le potager et le parc&#10;">
            <a:extLst>
              <a:ext uri="{FF2B5EF4-FFF2-40B4-BE49-F238E27FC236}">
                <a16:creationId xmlns:a16="http://schemas.microsoft.com/office/drawing/2014/main" id="{4D5502B6-C5C4-9047-9CB1-78285A87DFE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" b="1489"/>
          <a:stretch/>
        </p:blipFill>
        <p:spPr>
          <a:xfrm>
            <a:off x="9363236" y="4071322"/>
            <a:ext cx="2828765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1467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3834"/>
    </mc:Choice>
    <mc:Fallback xmlns="">
      <p:transition spd="slow" advTm="13834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A7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E1AC940-00BD-8C41-97FE-AAB849441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>
            <a:normAutofit fontScale="90000"/>
          </a:bodyPr>
          <a:lstStyle/>
          <a:p>
            <a:r>
              <a:rPr lang="fr-FR" sz="3200" dirty="0">
                <a:solidFill>
                  <a:srgbClr val="FFFFFF"/>
                </a:solidFill>
              </a:rPr>
              <a:t>Pour visualiser toutes nos actions en vidéo cliquez sur les liens et l’image pour le tuto…</a:t>
            </a:r>
          </a:p>
        </p:txBody>
      </p:sp>
      <p:pic>
        <p:nvPicPr>
          <p:cNvPr id="4" name="Image 3" descr="Une image contenant texte, carte de visite&#10;&#10;Description générée automatiquement">
            <a:extLst>
              <a:ext uri="{FF2B5EF4-FFF2-40B4-BE49-F238E27FC236}">
                <a16:creationId xmlns:a16="http://schemas.microsoft.com/office/drawing/2014/main" id="{4AF831F9-2988-1C47-AEB6-5FC6A74E57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175" y="3457575"/>
            <a:ext cx="3168000" cy="316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CF1591-441A-E447-9CE6-DE8E7776AEFB}"/>
              </a:ext>
            </a:extLst>
          </p:cNvPr>
          <p:cNvSpPr/>
          <p:nvPr/>
        </p:nvSpPr>
        <p:spPr>
          <a:xfrm>
            <a:off x="4813574" y="355197"/>
            <a:ext cx="5875446" cy="11688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VIDEO 1 </a:t>
            </a:r>
          </a:p>
          <a:p>
            <a:pPr algn="ctr"/>
            <a:r>
              <a:rPr lang="fr-FR" dirty="0"/>
              <a:t>Mise en place de la structure juridique et réalisation de l’Agora et de l’outil de production </a:t>
            </a:r>
            <a:r>
              <a:rPr lang="fr-FR" dirty="0">
                <a:hlinkClick r:id="rId7"/>
              </a:rPr>
              <a:t>"Un jardin en un jour" 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5D0F89-4BA4-F14C-945D-28F8B8A55132}"/>
              </a:ext>
            </a:extLst>
          </p:cNvPr>
          <p:cNvSpPr/>
          <p:nvPr/>
        </p:nvSpPr>
        <p:spPr>
          <a:xfrm>
            <a:off x="4813574" y="3084232"/>
            <a:ext cx="5875446" cy="14726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/>
              <a:t>PRESSE</a:t>
            </a:r>
          </a:p>
          <a:p>
            <a:pPr algn="ctr"/>
            <a:r>
              <a:rPr lang="fr-FR"/>
              <a:t>Article Corse Matin du 23 décembre 2021</a:t>
            </a:r>
          </a:p>
          <a:p>
            <a:pPr algn="ctr"/>
            <a:r>
              <a:rPr lang="fr-FR"/>
              <a:t>Agora et  ventes de légumes </a:t>
            </a:r>
          </a:p>
          <a:p>
            <a:pPr algn="ctr"/>
            <a:r>
              <a:rPr lang="fr-FR">
                <a:hlinkClick r:id="rId8"/>
              </a:rPr>
              <a:t>L'Agora du lycée Laetitia : une (r)évolution pédagogique</a:t>
            </a:r>
            <a:r>
              <a:rPr lang="fr-FR"/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F6C332-566A-0C4D-8A8A-3DA4DE508946}"/>
              </a:ext>
            </a:extLst>
          </p:cNvPr>
          <p:cNvSpPr/>
          <p:nvPr/>
        </p:nvSpPr>
        <p:spPr>
          <a:xfrm>
            <a:off x="4813574" y="1719714"/>
            <a:ext cx="5875446" cy="11688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VIDEO 2</a:t>
            </a:r>
          </a:p>
          <a:p>
            <a:pPr algn="ctr"/>
            <a:r>
              <a:rPr lang="fr-FR" dirty="0"/>
              <a:t>Montage Via Stella FR3 Corse et la gestion du jardin</a:t>
            </a:r>
          </a:p>
          <a:p>
            <a:pPr algn="ctr"/>
            <a:r>
              <a:rPr lang="fr-FR" dirty="0">
                <a:hlinkClick r:id="rId9"/>
              </a:rPr>
              <a:t>Les premières ventes de légumes</a:t>
            </a:r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0D0030-0D25-D549-B2DE-B1E17281DCAC}"/>
              </a:ext>
            </a:extLst>
          </p:cNvPr>
          <p:cNvSpPr/>
          <p:nvPr/>
        </p:nvSpPr>
        <p:spPr>
          <a:xfrm>
            <a:off x="4813574" y="4752586"/>
            <a:ext cx="2573064" cy="14726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TUTO STYLO </a:t>
            </a:r>
          </a:p>
          <a:p>
            <a:pPr algn="ctr"/>
            <a:r>
              <a:rPr lang="fr-FR" dirty="0"/>
              <a:t>Tuto à destination des enseignants pour passer aux stylos rechargeables </a:t>
            </a:r>
          </a:p>
        </p:txBody>
      </p:sp>
      <p:pic>
        <p:nvPicPr>
          <p:cNvPr id="14" name="Produce (1)_SvNUYL.mp4">
            <a:hlinkClick r:id="" action="ppaction://media"/>
            <a:extLst>
              <a:ext uri="{FF2B5EF4-FFF2-40B4-BE49-F238E27FC236}">
                <a16:creationId xmlns:a16="http://schemas.microsoft.com/office/drawing/2014/main" id="{7D72C314-0D63-9141-B294-2A34ABD5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06092" y="4821812"/>
            <a:ext cx="2494958" cy="14034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632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45"/>
    </mc:Choice>
    <mc:Fallback xmlns="">
      <p:transition spd="slow" advTm="29445"/>
    </mc:Fallback>
  </mc:AlternateContent>
  <p:timing>
    <p:tnLst>
      <p:par>
        <p:cTn id="1" dur="indefinite" restart="never" nodeType="tmRoot">
          <p:childTnLst>
            <p:video>
              <p:cMediaNode vol="42424">
                <p:cTn id="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 descr="Une image contenant personne, ciel, extérieur, arbre&#10;&#10;Description générée automatiquement">
            <a:extLst>
              <a:ext uri="{FF2B5EF4-FFF2-40B4-BE49-F238E27FC236}">
                <a16:creationId xmlns:a16="http://schemas.microsoft.com/office/drawing/2014/main" id="{0B2F1CD6-F368-4443-A1AB-EF5C93E7B7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436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6DF5970-7CF0-D040-9337-30A5E8E67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29" y="199345"/>
            <a:ext cx="4377360" cy="678367"/>
          </a:xfrm>
        </p:spPr>
        <p:txBody>
          <a:bodyPr>
            <a:normAutofit fontScale="90000"/>
          </a:bodyPr>
          <a:lstStyle/>
          <a:p>
            <a:r>
              <a:rPr lang="fr-FR" sz="3200" b="1" dirty="0">
                <a:solidFill>
                  <a:schemeClr val="accent6">
                    <a:lumMod val="50000"/>
                  </a:schemeClr>
                </a:solidFill>
              </a:rPr>
              <a:t>SYNTHESE DE NOS  REALISATIONS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FC7C68-4F6B-AB41-A9B3-C6600F652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092" y="1043492"/>
            <a:ext cx="4531297" cy="5449383"/>
          </a:xfrm>
        </p:spPr>
        <p:txBody>
          <a:bodyPr>
            <a:normAutofit fontScale="92500" lnSpcReduction="10000"/>
          </a:bodyPr>
          <a:lstStyle/>
          <a:p>
            <a:pPr>
              <a:buSzPct val="200000"/>
              <a:buBlip>
                <a:blip r:embed="rId4"/>
              </a:buBlip>
            </a:pPr>
            <a:r>
              <a:rPr lang="fr-FR" sz="1600" b="1" dirty="0">
                <a:solidFill>
                  <a:schemeClr val="accent6">
                    <a:lumMod val="50000"/>
                  </a:schemeClr>
                </a:solidFill>
              </a:rPr>
              <a:t>Application du programme scolaire à travers des études et ouvrages qui participent à la transition écologique</a:t>
            </a:r>
          </a:p>
          <a:p>
            <a:pPr>
              <a:buSzPct val="200000"/>
              <a:buBlip>
                <a:blip r:embed="rId4"/>
              </a:buBlip>
            </a:pPr>
            <a:r>
              <a:rPr lang="fr-FR" sz="1600" b="1" dirty="0">
                <a:solidFill>
                  <a:schemeClr val="accent6">
                    <a:lumMod val="50000"/>
                  </a:schemeClr>
                </a:solidFill>
              </a:rPr>
              <a:t>Création d’une coopérative scolaire, entité juridique loi 1901 – Un logo et identité visuelle</a:t>
            </a:r>
          </a:p>
          <a:p>
            <a:pPr>
              <a:buSzPct val="200000"/>
              <a:buBlip>
                <a:blip r:embed="rId4"/>
              </a:buBlip>
            </a:pPr>
            <a:r>
              <a:rPr lang="fr-FR" sz="1600" b="1" dirty="0">
                <a:solidFill>
                  <a:schemeClr val="accent6">
                    <a:lumMod val="50000"/>
                  </a:schemeClr>
                </a:solidFill>
              </a:rPr>
              <a:t>Création d’une Agora – Education à la citoyenneté</a:t>
            </a:r>
          </a:p>
          <a:p>
            <a:pPr>
              <a:buSzPct val="200000"/>
              <a:buBlip>
                <a:blip r:embed="rId4"/>
              </a:buBlip>
            </a:pPr>
            <a:r>
              <a:rPr lang="fr-FR" sz="1600" b="1" dirty="0">
                <a:solidFill>
                  <a:schemeClr val="accent6">
                    <a:lumMod val="50000"/>
                  </a:schemeClr>
                </a:solidFill>
              </a:rPr>
              <a:t>Création d’un jardin en production alimentaire et gestion des  ventes – Eveil aux circuits courts </a:t>
            </a:r>
          </a:p>
          <a:p>
            <a:pPr>
              <a:buSzPct val="200000"/>
              <a:buBlip>
                <a:blip r:embed="rId4"/>
              </a:buBlip>
            </a:pPr>
            <a:r>
              <a:rPr lang="fr-FR" sz="1600" b="1" dirty="0">
                <a:solidFill>
                  <a:schemeClr val="accent6">
                    <a:lumMod val="50000"/>
                  </a:schemeClr>
                </a:solidFill>
              </a:rPr>
              <a:t>Création d’une serre</a:t>
            </a:r>
          </a:p>
          <a:p>
            <a:pPr>
              <a:buSzPct val="200000"/>
              <a:buBlip>
                <a:blip r:embed="rId4"/>
              </a:buBlip>
            </a:pPr>
            <a:r>
              <a:rPr lang="fr-FR" sz="1600" b="1" dirty="0">
                <a:solidFill>
                  <a:schemeClr val="accent6">
                    <a:lumMod val="50000"/>
                  </a:schemeClr>
                </a:solidFill>
              </a:rPr>
              <a:t>Création d’une unité de compostage</a:t>
            </a:r>
          </a:p>
          <a:p>
            <a:pPr>
              <a:buSzPct val="200000"/>
              <a:buBlip>
                <a:blip r:embed="rId4"/>
              </a:buBlip>
            </a:pPr>
            <a:r>
              <a:rPr lang="fr-FR" sz="1600" b="1" dirty="0">
                <a:solidFill>
                  <a:schemeClr val="accent6">
                    <a:lumMod val="50000"/>
                  </a:schemeClr>
                </a:solidFill>
              </a:rPr>
              <a:t>Intégration d’une cuve de récupération d’eau de pluie pour arroser le parc – Economie circulaire</a:t>
            </a:r>
          </a:p>
          <a:p>
            <a:pPr>
              <a:buSzPct val="200000"/>
              <a:buBlip>
                <a:blip r:embed="rId4"/>
              </a:buBlip>
            </a:pPr>
            <a:r>
              <a:rPr lang="fr-FR" sz="1600" b="1" dirty="0">
                <a:solidFill>
                  <a:schemeClr val="accent6">
                    <a:lumMod val="50000"/>
                  </a:schemeClr>
                </a:solidFill>
              </a:rPr>
              <a:t>Etudes des consommations énergétiques du lycée et participation au concours national CUBES</a:t>
            </a:r>
          </a:p>
          <a:p>
            <a:pPr>
              <a:buSzPct val="200000"/>
              <a:buBlip>
                <a:blip r:embed="rId4"/>
              </a:buBlip>
            </a:pPr>
            <a:r>
              <a:rPr lang="fr-FR" sz="1600" b="1" dirty="0">
                <a:solidFill>
                  <a:schemeClr val="accent6">
                    <a:lumMod val="50000"/>
                  </a:schemeClr>
                </a:solidFill>
              </a:rPr>
              <a:t>Actions de réduction des déchets à la cantine (</a:t>
            </a:r>
            <a:r>
              <a:rPr lang="fr-FR" sz="1600" b="1" dirty="0" err="1">
                <a:solidFill>
                  <a:schemeClr val="accent6">
                    <a:lumMod val="50000"/>
                  </a:schemeClr>
                </a:solidFill>
              </a:rPr>
              <a:t>Nudges</a:t>
            </a:r>
            <a:r>
              <a:rPr lang="fr-FR" sz="1600" b="1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>
              <a:buSzPct val="200000"/>
              <a:buBlip>
                <a:blip r:embed="rId4"/>
              </a:buBlip>
            </a:pPr>
            <a:r>
              <a:rPr lang="fr-FR" sz="1600" b="1" dirty="0">
                <a:solidFill>
                  <a:schemeClr val="accent6">
                    <a:lumMod val="50000"/>
                  </a:schemeClr>
                </a:solidFill>
              </a:rPr>
              <a:t>Réalisation d’un tuto enseignant pour le passage aux stylos rechargeables </a:t>
            </a:r>
          </a:p>
          <a:p>
            <a:pPr>
              <a:buSzPct val="200000"/>
              <a:buBlip>
                <a:blip r:embed="rId4"/>
              </a:buBlip>
            </a:pPr>
            <a:r>
              <a:rPr lang="fr-FR" sz="1600" b="1" dirty="0">
                <a:solidFill>
                  <a:schemeClr val="accent6">
                    <a:lumMod val="50000"/>
                  </a:schemeClr>
                </a:solidFill>
              </a:rPr>
              <a:t>Réalisation d’un sondage au sein du lycée pour identifier les freins au tri</a:t>
            </a:r>
            <a:endParaRPr lang="fr-FR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fr-FR" sz="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181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891"/>
    </mc:Choice>
    <mc:Fallback xmlns="">
      <p:transition spd="slow" advTm="39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A7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60A9008-109E-354F-B415-421D99D6B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933700" cy="2371148"/>
          </a:xfrm>
        </p:spPr>
        <p:txBody>
          <a:bodyPr>
            <a:normAutofit fontScale="90000"/>
          </a:bodyPr>
          <a:lstStyle/>
          <a:p>
            <a:r>
              <a:rPr lang="fr-FR" sz="3000" dirty="0">
                <a:solidFill>
                  <a:srgbClr val="FFFFFF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Nous remercions chaleureusement nos partenaires financiers, techniques et artistiques.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219A279-1E4C-1A46-A71D-17793215C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906" y="2600906"/>
            <a:ext cx="3165516" cy="1224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93479FD-1AE8-0A4D-96D8-26A4807D5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450" y="518536"/>
            <a:ext cx="3810000" cy="16764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9FFDA10-8C5C-2847-A470-3A47455BE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2138" y="891926"/>
            <a:ext cx="3099908" cy="2016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56EC101-7ADB-F247-8EAB-405F5FD6B6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2138" y="4239736"/>
            <a:ext cx="2340000" cy="2340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989A9F2-F286-C44E-B1F9-AAD37EC311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2228" y="2951966"/>
            <a:ext cx="2463800" cy="14351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E86B413-419B-1C48-8842-E00984D01A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000" y="3647788"/>
            <a:ext cx="1877449" cy="2484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0845D2-D8FE-754C-AF12-51C00765F2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35450" y="4239736"/>
            <a:ext cx="2232000" cy="2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47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78"/>
    </mc:Choice>
    <mc:Fallback xmlns="">
      <p:transition spd="slow" advTm="11778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Image 4" descr="Une image contenant extérieur, arbre, terrain, herbe&#10;&#10;Description générée automatiquement">
            <a:extLst>
              <a:ext uri="{FF2B5EF4-FFF2-40B4-BE49-F238E27FC236}">
                <a16:creationId xmlns:a16="http://schemas.microsoft.com/office/drawing/2014/main" id="{2CE5BB1B-5C09-A942-B2A0-01FE47CEF0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1540" y="417003"/>
            <a:ext cx="6576000" cy="4932000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E0316675-5672-6A46-9F2C-93AA7AB621F9}"/>
              </a:ext>
            </a:extLst>
          </p:cNvPr>
          <p:cNvSpPr>
            <a:spLocks noChangeAspect="1"/>
          </p:cNvSpPr>
          <p:nvPr/>
        </p:nvSpPr>
        <p:spPr>
          <a:xfrm>
            <a:off x="4573989" y="3770308"/>
            <a:ext cx="3482349" cy="2736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MERCI POUR CETTE MERVEILLEUSE AVENTURE !</a:t>
            </a:r>
          </a:p>
        </p:txBody>
      </p:sp>
      <p:pic>
        <p:nvPicPr>
          <p:cNvPr id="18" name="80950a553824379af64f298154294345" descr="80950a553824379af64f298154294345">
            <a:hlinkClick r:id="" action="ppaction://media"/>
            <a:extLst>
              <a:ext uri="{FF2B5EF4-FFF2-40B4-BE49-F238E27FC236}">
                <a16:creationId xmlns:a16="http://schemas.microsoft.com/office/drawing/2014/main" id="{435FEB4A-5B16-D34E-BF21-FF2E764EA5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1939" y="501793"/>
            <a:ext cx="3133725" cy="5571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Flèche courbée vers la gauche 1">
            <a:extLst>
              <a:ext uri="{FF2B5EF4-FFF2-40B4-BE49-F238E27FC236}">
                <a16:creationId xmlns:a16="http://schemas.microsoft.com/office/drawing/2014/main" id="{C0178988-3DE0-ED41-84DD-F3FCD838DF0E}"/>
              </a:ext>
            </a:extLst>
          </p:cNvPr>
          <p:cNvSpPr/>
          <p:nvPr/>
        </p:nvSpPr>
        <p:spPr>
          <a:xfrm>
            <a:off x="4135664" y="501793"/>
            <a:ext cx="1369000" cy="1400175"/>
          </a:xfrm>
          <a:prstGeom prst="curvedLef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CLIQUEZ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66B4364-5E17-5A46-87CB-B7F9F9E80B5C}"/>
              </a:ext>
            </a:extLst>
          </p:cNvPr>
          <p:cNvSpPr txBox="1"/>
          <p:nvPr/>
        </p:nvSpPr>
        <p:spPr>
          <a:xfrm>
            <a:off x="8056338" y="5766006"/>
            <a:ext cx="3906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>
                    <a:lumMod val="50000"/>
                  </a:schemeClr>
                </a:solidFill>
                <a:latin typeface="Andale Mono" panose="020B0509000000000004" pitchFamily="49" charset="0"/>
              </a:rPr>
              <a:t>LA CLASSE TERMINALE STMG 1</a:t>
            </a:r>
          </a:p>
          <a:p>
            <a:r>
              <a:rPr lang="fr-FR" b="1" dirty="0">
                <a:solidFill>
                  <a:schemeClr val="accent6">
                    <a:lumMod val="50000"/>
                  </a:schemeClr>
                </a:solidFill>
                <a:latin typeface="Andale Mono" panose="020B0509000000000004" pitchFamily="49" charset="0"/>
              </a:rPr>
              <a:t>DU LYCEE LAETITIA BONAPARTE</a:t>
            </a:r>
          </a:p>
        </p:txBody>
      </p:sp>
    </p:spTree>
    <p:extLst>
      <p:ext uri="{BB962C8B-B14F-4D97-AF65-F5344CB8AC3E}">
        <p14:creationId xmlns:p14="http://schemas.microsoft.com/office/powerpoint/2010/main" val="114006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9"/>
    </mc:Choice>
    <mc:Fallback xmlns="">
      <p:transition spd="slow" advTm="207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44" objId="18"/>
        <p14:stopEvt time="15338" objId="18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A80FC4-4F63-6944-806C-AF105E1BB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16075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Pour appliquer les principes </a:t>
            </a:r>
            <a:br>
              <a:rPr lang="fr-FR" sz="3600" b="1" dirty="0">
                <a:solidFill>
                  <a:schemeClr val="bg1"/>
                </a:solidFill>
              </a:rPr>
            </a:br>
            <a:r>
              <a:rPr lang="fr-FR" sz="3600" b="1" dirty="0">
                <a:solidFill>
                  <a:schemeClr val="bg1"/>
                </a:solidFill>
              </a:rPr>
              <a:t>du Développement Durable </a:t>
            </a:r>
            <a:br>
              <a:rPr lang="fr-FR" sz="3600" b="1" dirty="0">
                <a:solidFill>
                  <a:schemeClr val="bg1"/>
                </a:solidFill>
              </a:rPr>
            </a:br>
            <a:r>
              <a:rPr lang="fr-FR" sz="3600" b="1" dirty="0">
                <a:solidFill>
                  <a:schemeClr val="bg1"/>
                </a:solidFill>
              </a:rPr>
              <a:t>qui reposent sur </a:t>
            </a:r>
            <a:r>
              <a:rPr lang="fr-FR" sz="3600" b="1" u="sng" dirty="0">
                <a:solidFill>
                  <a:schemeClr val="bg1"/>
                </a:solidFill>
              </a:rPr>
              <a:t>3 axes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08F2440E-AA86-9349-91EA-1F0C7D0F10C9}"/>
              </a:ext>
            </a:extLst>
          </p:cNvPr>
          <p:cNvSpPr>
            <a:spLocks noChangeAspect="1"/>
          </p:cNvSpPr>
          <p:nvPr/>
        </p:nvSpPr>
        <p:spPr>
          <a:xfrm>
            <a:off x="611368" y="3058801"/>
            <a:ext cx="3656421" cy="3636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Créer de la performance sociale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A482B28-CE51-2C49-B009-C85FC33BD543}"/>
              </a:ext>
            </a:extLst>
          </p:cNvPr>
          <p:cNvSpPr>
            <a:spLocks noChangeAspect="1"/>
          </p:cNvSpPr>
          <p:nvPr/>
        </p:nvSpPr>
        <p:spPr>
          <a:xfrm>
            <a:off x="4154375" y="2490000"/>
            <a:ext cx="3656421" cy="3636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Créer de la performance économique 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EE75B046-4661-D940-922F-27D53338E650}"/>
              </a:ext>
            </a:extLst>
          </p:cNvPr>
          <p:cNvSpPr>
            <a:spLocks noChangeAspect="1"/>
          </p:cNvSpPr>
          <p:nvPr/>
        </p:nvSpPr>
        <p:spPr>
          <a:xfrm>
            <a:off x="7697381" y="1890719"/>
            <a:ext cx="3656420" cy="3636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Créer de la performance environnementale</a:t>
            </a:r>
          </a:p>
        </p:txBody>
      </p:sp>
    </p:spTree>
    <p:extLst>
      <p:ext uri="{BB962C8B-B14F-4D97-AF65-F5344CB8AC3E}">
        <p14:creationId xmlns:p14="http://schemas.microsoft.com/office/powerpoint/2010/main" val="107423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24"/>
    </mc:Choice>
    <mc:Fallback xmlns="">
      <p:transition spd="slow" advTm="762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9F79630B-0F0B-446E-A637-38FA8F61D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028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6F38A13-2A7B-F142-BAA0-3AE2EDC81768}"/>
              </a:ext>
            </a:extLst>
          </p:cNvPr>
          <p:cNvSpPr txBox="1"/>
          <p:nvPr/>
        </p:nvSpPr>
        <p:spPr>
          <a:xfrm>
            <a:off x="1151322" y="1474705"/>
            <a:ext cx="3158741" cy="39085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Notre association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Loi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1901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créée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en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partenariat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avec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l’OCCE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de Corse pour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exister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juridiquement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….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Notre logo pour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notre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identité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visuelle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" name="Image 1" descr="Une image contenant texte, carte de visite&#10;&#10;Description générée automatiquement">
            <a:extLst>
              <a:ext uri="{FF2B5EF4-FFF2-40B4-BE49-F238E27FC236}">
                <a16:creationId xmlns:a16="http://schemas.microsoft.com/office/drawing/2014/main" id="{C403612F-0776-7641-B0EE-082CA70C36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26" r="3" b="3"/>
          <a:stretch/>
        </p:blipFill>
        <p:spPr>
          <a:xfrm>
            <a:off x="4948188" y="1"/>
            <a:ext cx="7243812" cy="6857999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2200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34"/>
    </mc:Choice>
    <mc:Fallback xmlns="">
      <p:transition spd="slow" advTm="1113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E38C52-DDCD-404D-A755-14DC8B080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6141"/>
          </a:xfrm>
          <a:solidFill>
            <a:schemeClr val="accent6">
              <a:lumMod val="50000"/>
            </a:schemeClr>
          </a:solidFill>
        </p:spPr>
        <p:txBody>
          <a:bodyPr/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L’</a:t>
            </a:r>
            <a:r>
              <a:rPr lang="fr-FR" sz="3600" b="1" dirty="0" err="1">
                <a:solidFill>
                  <a:schemeClr val="bg1"/>
                </a:solidFill>
              </a:rPr>
              <a:t>ortu</a:t>
            </a:r>
            <a:r>
              <a:rPr lang="fr-FR" sz="3600" b="1" dirty="0">
                <a:solidFill>
                  <a:schemeClr val="bg1"/>
                </a:solidFill>
              </a:rPr>
              <a:t> di </a:t>
            </a:r>
            <a:r>
              <a:rPr lang="fr-FR" sz="3600" b="1" dirty="0" err="1">
                <a:solidFill>
                  <a:schemeClr val="bg1"/>
                </a:solidFill>
              </a:rPr>
              <a:t>Laetizia</a:t>
            </a:r>
            <a:r>
              <a:rPr lang="fr-FR" sz="3600" b="1" dirty="0">
                <a:solidFill>
                  <a:schemeClr val="bg1"/>
                </a:solidFill>
              </a:rPr>
              <a:t> crée de la performance sociale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85CC70-7C3C-9B4F-842C-989E19444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32BFB0-3A5A-6146-850F-2BD8EC91915B}"/>
              </a:ext>
            </a:extLst>
          </p:cNvPr>
          <p:cNvSpPr/>
          <p:nvPr/>
        </p:nvSpPr>
        <p:spPr>
          <a:xfrm>
            <a:off x="838200" y="1433739"/>
            <a:ext cx="3672840" cy="19952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accent6">
                    <a:lumMod val="50000"/>
                  </a:schemeClr>
                </a:solidFill>
              </a:rPr>
              <a:t>Réalisation d’une</a:t>
            </a:r>
          </a:p>
          <a:p>
            <a:pPr algn="ctr"/>
            <a:r>
              <a:rPr lang="fr-FR" sz="2800" u="sng" dirty="0">
                <a:solidFill>
                  <a:schemeClr val="accent6">
                    <a:lumMod val="50000"/>
                  </a:schemeClr>
                </a:solidFill>
              </a:rPr>
              <a:t>AGORA CITOYENNE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2D64EC-DACA-9647-B646-91CA97182B40}"/>
              </a:ext>
            </a:extLst>
          </p:cNvPr>
          <p:cNvSpPr/>
          <p:nvPr/>
        </p:nvSpPr>
        <p:spPr>
          <a:xfrm>
            <a:off x="7680960" y="1485706"/>
            <a:ext cx="3672840" cy="500716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fr-FR" dirty="0">
              <a:solidFill>
                <a:schemeClr val="bg1"/>
              </a:solidFill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De rassemblement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D’échange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De communication 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D’animation de Débats thématiques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De gestion des conflits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De prise de décision démocratique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De Rencontres entre différentes parties prenantes du lycée (lycéens, agents, enseignants, administratifs)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De Cours en plein air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De création d’un groupe de lecture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De pause et de détente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C47E727-8563-BD44-BE2F-C2808C33D001}"/>
              </a:ext>
            </a:extLst>
          </p:cNvPr>
          <p:cNvSpPr>
            <a:spLocks noChangeAspect="1"/>
          </p:cNvSpPr>
          <p:nvPr/>
        </p:nvSpPr>
        <p:spPr>
          <a:xfrm>
            <a:off x="955139" y="3572510"/>
            <a:ext cx="3594122" cy="277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bg1"/>
                </a:solidFill>
                <a:latin typeface="Andale Mono" panose="020B0509000000000004" pitchFamily="49" charset="0"/>
                <a:cs typeface="Aldhabi" pitchFamily="2" charset="-78"/>
              </a:rPr>
              <a:t>PLUS DE </a:t>
            </a:r>
          </a:p>
          <a:p>
            <a:r>
              <a:rPr lang="fr-FR" dirty="0">
                <a:solidFill>
                  <a:schemeClr val="bg1"/>
                </a:solidFill>
                <a:latin typeface="Andale Mono" panose="020B0509000000000004" pitchFamily="49" charset="0"/>
                <a:cs typeface="Aldhabi" pitchFamily="2" charset="-78"/>
              </a:rPr>
              <a:t>LIEN SOCIAL, </a:t>
            </a:r>
          </a:p>
          <a:p>
            <a:r>
              <a:rPr lang="fr-FR" dirty="0">
                <a:solidFill>
                  <a:schemeClr val="bg1"/>
                </a:solidFill>
                <a:latin typeface="Andale Mono" panose="020B0509000000000004" pitchFamily="49" charset="0"/>
                <a:cs typeface="Aldhabi" pitchFamily="2" charset="-78"/>
              </a:rPr>
              <a:t>PLUS DE BIEN-ETRE</a:t>
            </a:r>
          </a:p>
          <a:p>
            <a:r>
              <a:rPr lang="fr-FR" dirty="0">
                <a:solidFill>
                  <a:schemeClr val="bg1"/>
                </a:solidFill>
                <a:latin typeface="Andale Mono" panose="020B0509000000000004" pitchFamily="49" charset="0"/>
                <a:cs typeface="Aldhabi" pitchFamily="2" charset="-78"/>
              </a:rPr>
              <a:t>PLUS DE QUALITE DE VIE </a:t>
            </a:r>
          </a:p>
          <a:p>
            <a:r>
              <a:rPr lang="fr-FR" dirty="0">
                <a:solidFill>
                  <a:schemeClr val="bg1"/>
                </a:solidFill>
                <a:latin typeface="Andale Mono" panose="020B0509000000000004" pitchFamily="49" charset="0"/>
                <a:cs typeface="Aldhabi" pitchFamily="2" charset="-78"/>
              </a:rPr>
              <a:t>PLUS DE CITOYENNETÉ</a:t>
            </a:r>
          </a:p>
        </p:txBody>
      </p:sp>
      <p:sp>
        <p:nvSpPr>
          <p:cNvPr id="9" name="Flèche vers la droite 8">
            <a:extLst>
              <a:ext uri="{FF2B5EF4-FFF2-40B4-BE49-F238E27FC236}">
                <a16:creationId xmlns:a16="http://schemas.microsoft.com/office/drawing/2014/main" id="{7AC879AE-8BAB-D547-8E91-B8AB9F9B4397}"/>
              </a:ext>
            </a:extLst>
          </p:cNvPr>
          <p:cNvSpPr/>
          <p:nvPr/>
        </p:nvSpPr>
        <p:spPr>
          <a:xfrm>
            <a:off x="4884366" y="1869627"/>
            <a:ext cx="2330605" cy="1145716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CREANT UN ESPACE</a:t>
            </a:r>
          </a:p>
        </p:txBody>
      </p:sp>
      <p:sp>
        <p:nvSpPr>
          <p:cNvPr id="12" name="Flèche vers la gauche 11">
            <a:extLst>
              <a:ext uri="{FF2B5EF4-FFF2-40B4-BE49-F238E27FC236}">
                <a16:creationId xmlns:a16="http://schemas.microsoft.com/office/drawing/2014/main" id="{179EE188-DBD9-5149-8690-CB8F5CC88AC4}"/>
              </a:ext>
            </a:extLst>
          </p:cNvPr>
          <p:cNvSpPr/>
          <p:nvPr/>
        </p:nvSpPr>
        <p:spPr>
          <a:xfrm>
            <a:off x="4780569" y="4495801"/>
            <a:ext cx="2237942" cy="1145717"/>
          </a:xfrm>
          <a:prstGeom prst="lef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PLUS VALUE</a:t>
            </a:r>
          </a:p>
        </p:txBody>
      </p:sp>
    </p:spTree>
    <p:extLst>
      <p:ext uri="{BB962C8B-B14F-4D97-AF65-F5344CB8AC3E}">
        <p14:creationId xmlns:p14="http://schemas.microsoft.com/office/powerpoint/2010/main" val="235014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86"/>
    </mc:Choice>
    <mc:Fallback xmlns="">
      <p:transition spd="slow" advTm="1578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journal&#10;&#10;Description générée automatiquement">
            <a:extLst>
              <a:ext uri="{FF2B5EF4-FFF2-40B4-BE49-F238E27FC236}">
                <a16:creationId xmlns:a16="http://schemas.microsoft.com/office/drawing/2014/main" id="{17C5AA55-EA9F-6E4A-9FC1-B445046F6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946" y="484632"/>
            <a:ext cx="3739348" cy="5888737"/>
          </a:xfrm>
          <a:prstGeom prst="rect">
            <a:avLst/>
          </a:prstGeom>
        </p:spPr>
      </p:pic>
      <p:pic>
        <p:nvPicPr>
          <p:cNvPr id="2" name="Image 1" descr="L&quot;AGORA  - Espace d'échanges, de partage et de transmission ">
            <a:extLst>
              <a:ext uri="{FF2B5EF4-FFF2-40B4-BE49-F238E27FC236}">
                <a16:creationId xmlns:a16="http://schemas.microsoft.com/office/drawing/2014/main" id="{3A8555B8-2C6B-BA47-9FBC-2B93CE6938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035" r="-1" b="1215"/>
          <a:stretch/>
        </p:blipFill>
        <p:spPr>
          <a:xfrm>
            <a:off x="4976029" y="1617868"/>
            <a:ext cx="6731338" cy="36222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295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17"/>
    </mc:Choice>
    <mc:Fallback xmlns="">
      <p:transition spd="slow" advTm="10117"/>
    </mc:Fallback>
  </mc:AlternateContent>
  <p:extLst>
    <p:ext uri="{E180D4A7-C9FB-4DFB-919C-405C955672EB}">
      <p14:showEvtLst xmlns:p14="http://schemas.microsoft.com/office/powerpoint/2010/main">
        <p14:playEvt time="8242" objId="5"/>
        <p14:stopEvt time="10117" objId="5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E38C52-DDCD-404D-A755-14DC8B080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6141"/>
          </a:xfrm>
          <a:solidFill>
            <a:schemeClr val="accent6">
              <a:lumMod val="50000"/>
            </a:schemeClr>
          </a:solidFill>
        </p:spPr>
        <p:txBody>
          <a:bodyPr/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L’</a:t>
            </a:r>
            <a:r>
              <a:rPr lang="fr-FR" sz="3600" b="1" dirty="0" err="1">
                <a:solidFill>
                  <a:schemeClr val="bg1"/>
                </a:solidFill>
              </a:rPr>
              <a:t>ortu</a:t>
            </a:r>
            <a:r>
              <a:rPr lang="fr-FR" sz="3600" b="1" dirty="0">
                <a:solidFill>
                  <a:schemeClr val="bg1"/>
                </a:solidFill>
              </a:rPr>
              <a:t> di </a:t>
            </a:r>
            <a:r>
              <a:rPr lang="fr-FR" sz="3600" b="1" dirty="0" err="1">
                <a:solidFill>
                  <a:schemeClr val="bg1"/>
                </a:solidFill>
              </a:rPr>
              <a:t>Laetizia</a:t>
            </a:r>
            <a:r>
              <a:rPr lang="fr-FR" sz="3600" b="1" dirty="0">
                <a:solidFill>
                  <a:schemeClr val="bg1"/>
                </a:solidFill>
              </a:rPr>
              <a:t> crée de la performance économique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85CC70-7C3C-9B4F-842C-989E19444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32BFB0-3A5A-6146-850F-2BD8EC91915B}"/>
              </a:ext>
            </a:extLst>
          </p:cNvPr>
          <p:cNvSpPr/>
          <p:nvPr/>
        </p:nvSpPr>
        <p:spPr>
          <a:xfrm>
            <a:off x="838200" y="1365999"/>
            <a:ext cx="3672840" cy="20630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accent6">
                    <a:lumMod val="50000"/>
                  </a:schemeClr>
                </a:solidFill>
              </a:rPr>
              <a:t>Réalisation </a:t>
            </a:r>
          </a:p>
          <a:p>
            <a:pPr algn="ctr"/>
            <a:r>
              <a:rPr lang="fr-FR" sz="2800" u="sng" dirty="0">
                <a:solidFill>
                  <a:schemeClr val="accent6">
                    <a:lumMod val="50000"/>
                  </a:schemeClr>
                </a:solidFill>
              </a:rPr>
              <a:t>D’UN JARDIN PRODUCTIF - ZONE DE COMPOST – BASSIN ET SERRE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2D64EC-DACA-9647-B646-91CA97182B40}"/>
              </a:ext>
            </a:extLst>
          </p:cNvPr>
          <p:cNvSpPr/>
          <p:nvPr/>
        </p:nvSpPr>
        <p:spPr>
          <a:xfrm>
            <a:off x="7511143" y="1376134"/>
            <a:ext cx="3765503" cy="191135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De culture de légumes et de petits fruits biologiques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De Biodiversité (Gambusia)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De plantes comestibles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De production de plants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De ventes régulières aux parties prenantes du lycée et à la cantine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C47E727-8563-BD44-BE2F-C2808C33D001}"/>
              </a:ext>
            </a:extLst>
          </p:cNvPr>
          <p:cNvSpPr>
            <a:spLocks noChangeAspect="1"/>
          </p:cNvSpPr>
          <p:nvPr/>
        </p:nvSpPr>
        <p:spPr>
          <a:xfrm>
            <a:off x="838200" y="3796849"/>
            <a:ext cx="3594122" cy="277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bg1"/>
                </a:solidFill>
                <a:latin typeface="Andale Mono" panose="020B0509000000000004" pitchFamily="49" charset="0"/>
                <a:cs typeface="Aldhabi" pitchFamily="2" charset="-78"/>
              </a:rPr>
              <a:t>Gains nets </a:t>
            </a:r>
          </a:p>
          <a:p>
            <a:r>
              <a:rPr lang="fr-FR" dirty="0">
                <a:solidFill>
                  <a:schemeClr val="bg1"/>
                </a:solidFill>
                <a:latin typeface="Andale Mono" panose="020B0509000000000004" pitchFamily="49" charset="0"/>
                <a:cs typeface="Aldhabi" pitchFamily="2" charset="-78"/>
              </a:rPr>
              <a:t>400 euros juste pour la première vente</a:t>
            </a:r>
          </a:p>
          <a:p>
            <a:endParaRPr lang="fr-FR" dirty="0">
              <a:solidFill>
                <a:schemeClr val="bg1"/>
              </a:solidFill>
              <a:latin typeface="Andale Mono" panose="020B0509000000000004" pitchFamily="49" charset="0"/>
              <a:cs typeface="Aldhabi" pitchFamily="2" charset="-78"/>
            </a:endParaRPr>
          </a:p>
          <a:p>
            <a:r>
              <a:rPr lang="fr-FR" dirty="0">
                <a:solidFill>
                  <a:schemeClr val="bg1"/>
                </a:solidFill>
                <a:latin typeface="Andale Mono" panose="020B0509000000000004" pitchFamily="49" charset="0"/>
                <a:cs typeface="Aldhabi" pitchFamily="2" charset="-78"/>
              </a:rPr>
              <a:t>Objectif final visé 1000 euros</a:t>
            </a:r>
          </a:p>
        </p:txBody>
      </p:sp>
      <p:sp>
        <p:nvSpPr>
          <p:cNvPr id="9" name="Flèche vers la droite 8">
            <a:extLst>
              <a:ext uri="{FF2B5EF4-FFF2-40B4-BE49-F238E27FC236}">
                <a16:creationId xmlns:a16="http://schemas.microsoft.com/office/drawing/2014/main" id="{7AC879AE-8BAB-D547-8E91-B8AB9F9B4397}"/>
              </a:ext>
            </a:extLst>
          </p:cNvPr>
          <p:cNvSpPr/>
          <p:nvPr/>
        </p:nvSpPr>
        <p:spPr>
          <a:xfrm>
            <a:off x="4778299" y="4918816"/>
            <a:ext cx="2330605" cy="1145716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IMPACT EDUCATIF</a:t>
            </a:r>
          </a:p>
        </p:txBody>
      </p:sp>
      <p:sp>
        <p:nvSpPr>
          <p:cNvPr id="12" name="Flèche vers la gauche 11">
            <a:extLst>
              <a:ext uri="{FF2B5EF4-FFF2-40B4-BE49-F238E27FC236}">
                <a16:creationId xmlns:a16="http://schemas.microsoft.com/office/drawing/2014/main" id="{179EE188-DBD9-5149-8690-CB8F5CC88AC4}"/>
              </a:ext>
            </a:extLst>
          </p:cNvPr>
          <p:cNvSpPr/>
          <p:nvPr/>
        </p:nvSpPr>
        <p:spPr>
          <a:xfrm rot="18822656">
            <a:off x="4335548" y="3403547"/>
            <a:ext cx="1758751" cy="1145717"/>
          </a:xfrm>
          <a:prstGeom prst="lef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PLUS VALUE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43C8C77-5103-9F4A-A3A2-32AEB378FE18}"/>
              </a:ext>
            </a:extLst>
          </p:cNvPr>
          <p:cNvSpPr>
            <a:spLocks noChangeAspect="1"/>
          </p:cNvSpPr>
          <p:nvPr/>
        </p:nvSpPr>
        <p:spPr>
          <a:xfrm>
            <a:off x="7413702" y="3429000"/>
            <a:ext cx="4179584" cy="313984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fr-FR" sz="1600" dirty="0">
              <a:solidFill>
                <a:schemeClr val="bg1"/>
              </a:solidFill>
              <a:latin typeface="Andale Mono" panose="020B0509000000000004" pitchFamily="49" charset="0"/>
              <a:cs typeface="Aldhabi" pitchFamily="2" charset="-78"/>
            </a:endParaRPr>
          </a:p>
          <a:p>
            <a:r>
              <a:rPr lang="fr-FR" sz="1600" dirty="0">
                <a:solidFill>
                  <a:schemeClr val="bg1"/>
                </a:solidFill>
                <a:latin typeface="Andale Mono" panose="020B0509000000000004" pitchFamily="49" charset="0"/>
                <a:cs typeface="Aldhabi" pitchFamily="2" charset="-78"/>
              </a:rPr>
              <a:t>Gestion Comptabilité</a:t>
            </a:r>
          </a:p>
          <a:p>
            <a:endParaRPr lang="fr-FR" sz="1600" dirty="0">
              <a:solidFill>
                <a:schemeClr val="bg1"/>
              </a:solidFill>
              <a:latin typeface="Andale Mono" panose="020B0509000000000004" pitchFamily="49" charset="0"/>
              <a:cs typeface="Aldhabi" pitchFamily="2" charset="-78"/>
            </a:endParaRPr>
          </a:p>
          <a:p>
            <a:r>
              <a:rPr lang="fr-FR" sz="1600" dirty="0">
                <a:solidFill>
                  <a:schemeClr val="bg1"/>
                </a:solidFill>
                <a:latin typeface="Andale Mono" panose="020B0509000000000004" pitchFamily="49" charset="0"/>
                <a:cs typeface="Aldhabi" pitchFamily="2" charset="-78"/>
              </a:rPr>
              <a:t>Autonomie Alimentaire</a:t>
            </a:r>
          </a:p>
          <a:p>
            <a:endParaRPr lang="fr-FR" sz="1600" dirty="0">
              <a:solidFill>
                <a:schemeClr val="bg1"/>
              </a:solidFill>
              <a:latin typeface="Andale Mono" panose="020B0509000000000004" pitchFamily="49" charset="0"/>
              <a:cs typeface="Aldhabi" pitchFamily="2" charset="-78"/>
            </a:endParaRPr>
          </a:p>
          <a:p>
            <a:r>
              <a:rPr lang="fr-FR" sz="1600" dirty="0">
                <a:solidFill>
                  <a:schemeClr val="bg1"/>
                </a:solidFill>
                <a:latin typeface="Andale Mono" panose="020B0509000000000004" pitchFamily="49" charset="0"/>
                <a:cs typeface="Aldhabi" pitchFamily="2" charset="-78"/>
              </a:rPr>
              <a:t>Circuit court et économie circulaire</a:t>
            </a:r>
          </a:p>
          <a:p>
            <a:endParaRPr lang="fr-FR" sz="1600" dirty="0">
              <a:solidFill>
                <a:schemeClr val="bg1"/>
              </a:solidFill>
              <a:latin typeface="Andale Mono" panose="020B0509000000000004" pitchFamily="49" charset="0"/>
              <a:cs typeface="Aldhabi" pitchFamily="2" charset="-78"/>
            </a:endParaRPr>
          </a:p>
          <a:p>
            <a:r>
              <a:rPr lang="fr-FR" sz="1600" dirty="0">
                <a:solidFill>
                  <a:schemeClr val="bg1"/>
                </a:solidFill>
                <a:latin typeface="Andale Mono" panose="020B0509000000000004" pitchFamily="49" charset="0"/>
                <a:cs typeface="Aldhabi" pitchFamily="2" charset="-78"/>
              </a:rPr>
              <a:t>Lien avec le programme scolaire</a:t>
            </a:r>
          </a:p>
          <a:p>
            <a:endParaRPr lang="fr-FR" dirty="0">
              <a:solidFill>
                <a:schemeClr val="bg1"/>
              </a:solidFill>
              <a:latin typeface="Andale Mono" panose="020B0509000000000004" pitchFamily="49" charset="0"/>
              <a:cs typeface="Aldhabi" pitchFamily="2" charset="-78"/>
            </a:endParaRPr>
          </a:p>
        </p:txBody>
      </p:sp>
      <p:sp>
        <p:nvSpPr>
          <p:cNvPr id="14" name="Flèche vers la droite 13">
            <a:extLst>
              <a:ext uri="{FF2B5EF4-FFF2-40B4-BE49-F238E27FC236}">
                <a16:creationId xmlns:a16="http://schemas.microsoft.com/office/drawing/2014/main" id="{7A008B91-978A-D441-B717-29AB98B1B8A3}"/>
              </a:ext>
            </a:extLst>
          </p:cNvPr>
          <p:cNvSpPr/>
          <p:nvPr/>
        </p:nvSpPr>
        <p:spPr>
          <a:xfrm>
            <a:off x="5083097" y="1888279"/>
            <a:ext cx="2330605" cy="1145716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CREANT UN ESPACE</a:t>
            </a:r>
          </a:p>
        </p:txBody>
      </p:sp>
    </p:spTree>
    <p:extLst>
      <p:ext uri="{BB962C8B-B14F-4D97-AF65-F5344CB8AC3E}">
        <p14:creationId xmlns:p14="http://schemas.microsoft.com/office/powerpoint/2010/main" val="79480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658"/>
    </mc:Choice>
    <mc:Fallback xmlns="">
      <p:transition spd="slow" advTm="2765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3">
            <a:extLst>
              <a:ext uri="{FF2B5EF4-FFF2-40B4-BE49-F238E27FC236}">
                <a16:creationId xmlns:a16="http://schemas.microsoft.com/office/drawing/2014/main" id="{BB7C0E06-6EE7-4DC1-8358-E6A2581DF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Image 8" descr="Une image contenant extérieur&#10;&#10;Description générée automatiquement">
            <a:extLst>
              <a:ext uri="{FF2B5EF4-FFF2-40B4-BE49-F238E27FC236}">
                <a16:creationId xmlns:a16="http://schemas.microsoft.com/office/drawing/2014/main" id="{1F7C1D9E-A1EB-BF42-B649-1A128EA41D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56" r="24878" b="-1"/>
          <a:stretch/>
        </p:blipFill>
        <p:spPr>
          <a:xfrm>
            <a:off x="6009059" y="702964"/>
            <a:ext cx="5346948" cy="5743612"/>
          </a:xfrm>
          <a:prstGeom prst="rect">
            <a:avLst/>
          </a:prstGeom>
        </p:spPr>
      </p:pic>
      <p:pic>
        <p:nvPicPr>
          <p:cNvPr id="7" name="Image 6" descr="Une image contenant extérieur, saleté&#10;&#10;Description générée automatiquement">
            <a:extLst>
              <a:ext uri="{FF2B5EF4-FFF2-40B4-BE49-F238E27FC236}">
                <a16:creationId xmlns:a16="http://schemas.microsoft.com/office/drawing/2014/main" id="{31AB776D-6E4C-4B43-A90F-2660CC62DF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17" r="24818" b="-2"/>
          <a:stretch/>
        </p:blipFill>
        <p:spPr>
          <a:xfrm>
            <a:off x="192960" y="702964"/>
            <a:ext cx="5365590" cy="574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76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96"/>
    </mc:Choice>
    <mc:Fallback xmlns="">
      <p:transition spd="slow" advTm="649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extérieur, en bois, bois&#10;&#10;Description générée automatiquement">
            <a:extLst>
              <a:ext uri="{FF2B5EF4-FFF2-40B4-BE49-F238E27FC236}">
                <a16:creationId xmlns:a16="http://schemas.microsoft.com/office/drawing/2014/main" id="{76A0DD31-D132-CE48-ABC1-81C69AE485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88" r="3" b="21380"/>
          <a:stretch/>
        </p:blipFill>
        <p:spPr>
          <a:xfrm>
            <a:off x="457202" y="527782"/>
            <a:ext cx="3683111" cy="1824079"/>
          </a:xfrm>
          <a:prstGeom prst="rect">
            <a:avLst/>
          </a:prstGeom>
        </p:spPr>
      </p:pic>
      <p:pic>
        <p:nvPicPr>
          <p:cNvPr id="3" name="Image 2" descr="Une image contenant arbre, extérieur, plante&#10;&#10;Description générée automatiquement">
            <a:extLst>
              <a:ext uri="{FF2B5EF4-FFF2-40B4-BE49-F238E27FC236}">
                <a16:creationId xmlns:a16="http://schemas.microsoft.com/office/drawing/2014/main" id="{98FE049C-7CD0-254E-B4F3-C95F79B422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353" r="44480" b="1"/>
          <a:stretch/>
        </p:blipFill>
        <p:spPr>
          <a:xfrm rot="5400000">
            <a:off x="5501920" y="235944"/>
            <a:ext cx="1100895" cy="2416551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112839B5-6527-4FE1-B5CA-71D5FFC47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752928"/>
            <a:ext cx="7566298" cy="75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89B37F3-721E-4809-A50E-9EE306404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46483" y="0"/>
            <a:ext cx="91440" cy="2788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 descr="Une image contenant extérieur, arbre, herbe, plante&#10;&#10;Description générée automatiquement">
            <a:extLst>
              <a:ext uri="{FF2B5EF4-FFF2-40B4-BE49-F238E27FC236}">
                <a16:creationId xmlns:a16="http://schemas.microsoft.com/office/drawing/2014/main" id="{CEF5F701-169A-EF42-98A6-2FBE1B2EB1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488" r="3" b="8769"/>
          <a:stretch/>
        </p:blipFill>
        <p:spPr>
          <a:xfrm>
            <a:off x="531906" y="3073656"/>
            <a:ext cx="6839378" cy="3250839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BE12D8E2-6088-4997-A8C6-1794DA9E1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6813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Une image contenant arbre, extérieur, personne, gens&#10;&#10;Description générée automatiquement">
            <a:extLst>
              <a:ext uri="{FF2B5EF4-FFF2-40B4-BE49-F238E27FC236}">
                <a16:creationId xmlns:a16="http://schemas.microsoft.com/office/drawing/2014/main" id="{15B60057-D497-124A-B5C5-89A4EEB03BB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" b="19400"/>
          <a:stretch/>
        </p:blipFill>
        <p:spPr>
          <a:xfrm>
            <a:off x="7853268" y="899871"/>
            <a:ext cx="3567362" cy="2156513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FAF10F47-1605-47C5-AE58-9062909AD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6299" y="3862989"/>
            <a:ext cx="4625702" cy="8228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Image 19" descr="Une image contenant arbre, extérieur, nature&#10;&#10;Description générée automatiquement">
            <a:extLst>
              <a:ext uri="{FF2B5EF4-FFF2-40B4-BE49-F238E27FC236}">
                <a16:creationId xmlns:a16="http://schemas.microsoft.com/office/drawing/2014/main" id="{D03A9003-23CC-574C-B63C-D3C51210B5C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8842" r="1" b="20210"/>
          <a:stretch/>
        </p:blipFill>
        <p:spPr>
          <a:xfrm>
            <a:off x="7853007" y="4738674"/>
            <a:ext cx="3567362" cy="109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05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85"/>
    </mc:Choice>
    <mc:Fallback xmlns="">
      <p:transition spd="slow" advTm="758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E38C52-DDCD-404D-A755-14DC8B080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6141"/>
          </a:xfrm>
          <a:solidFill>
            <a:schemeClr val="accent6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L’</a:t>
            </a:r>
            <a:r>
              <a:rPr lang="fr-FR" sz="3600" b="1" dirty="0" err="1">
                <a:solidFill>
                  <a:schemeClr val="bg1"/>
                </a:solidFill>
              </a:rPr>
              <a:t>ortu</a:t>
            </a:r>
            <a:r>
              <a:rPr lang="fr-FR" sz="3600" b="1" dirty="0">
                <a:solidFill>
                  <a:schemeClr val="bg1"/>
                </a:solidFill>
              </a:rPr>
              <a:t> di </a:t>
            </a:r>
            <a:r>
              <a:rPr lang="fr-FR" sz="3600" b="1" dirty="0" err="1">
                <a:solidFill>
                  <a:schemeClr val="bg1"/>
                </a:solidFill>
              </a:rPr>
              <a:t>Laetizia</a:t>
            </a:r>
            <a:r>
              <a:rPr lang="fr-FR" sz="3600" b="1" dirty="0">
                <a:solidFill>
                  <a:schemeClr val="bg1"/>
                </a:solidFill>
              </a:rPr>
              <a:t> crée de la performance environnementale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85CC70-7C3C-9B4F-842C-989E19444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32BFB0-3A5A-6146-850F-2BD8EC91915B}"/>
              </a:ext>
            </a:extLst>
          </p:cNvPr>
          <p:cNvSpPr/>
          <p:nvPr/>
        </p:nvSpPr>
        <p:spPr>
          <a:xfrm>
            <a:off x="838200" y="1433739"/>
            <a:ext cx="3672840" cy="2561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accent6">
                    <a:lumMod val="50000"/>
                  </a:schemeClr>
                </a:solidFill>
              </a:rPr>
              <a:t>Réalisation d’études, de </a:t>
            </a:r>
            <a:r>
              <a:rPr lang="fr-FR" sz="2400" dirty="0" err="1">
                <a:solidFill>
                  <a:schemeClr val="accent6">
                    <a:lumMod val="50000"/>
                  </a:schemeClr>
                </a:solidFill>
              </a:rPr>
              <a:t>nudges</a:t>
            </a:r>
            <a:r>
              <a:rPr lang="fr-FR" sz="2400" dirty="0">
                <a:solidFill>
                  <a:schemeClr val="accent6">
                    <a:lumMod val="50000"/>
                  </a:schemeClr>
                </a:solidFill>
              </a:rPr>
              <a:t>, d’un tuto, d’un sondage, intégration d’une cuve de 6500 litres pour récupérer les eaux de pluie, vente de vêtements d’occasion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2D64EC-DACA-9647-B646-91CA97182B40}"/>
              </a:ext>
            </a:extLst>
          </p:cNvPr>
          <p:cNvSpPr/>
          <p:nvPr/>
        </p:nvSpPr>
        <p:spPr>
          <a:xfrm>
            <a:off x="7680960" y="1359252"/>
            <a:ext cx="3672840" cy="527160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Etudes et analyses des consommations d’énergie et d’eau du lycée – Coût total 200 000 euros par an.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Economie d’eau grâce à la cuve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Audit du parc de poubelles - Constat : seul 3% du volume des poubelles permet de trier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Sondage pour identifier les freins au tri (en cours)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Mise en place de </a:t>
            </a:r>
            <a:r>
              <a:rPr lang="fr-FR" dirty="0" err="1">
                <a:solidFill>
                  <a:schemeClr val="bg1"/>
                </a:solidFill>
              </a:rPr>
              <a:t>nudges</a:t>
            </a:r>
            <a:r>
              <a:rPr lang="fr-FR" dirty="0">
                <a:solidFill>
                  <a:schemeClr val="bg1"/>
                </a:solidFill>
              </a:rPr>
              <a:t> pour réduire le gaspillage alimentaire (200kg par jour – en cours)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Vente de vêtements en mai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Tuto pour l’usage des feutres rechargeables au lycée (changement en mai)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C47E727-8563-BD44-BE2F-C2808C33D001}"/>
              </a:ext>
            </a:extLst>
          </p:cNvPr>
          <p:cNvSpPr>
            <a:spLocks noChangeAspect="1"/>
          </p:cNvSpPr>
          <p:nvPr/>
        </p:nvSpPr>
        <p:spPr>
          <a:xfrm>
            <a:off x="855223" y="4086000"/>
            <a:ext cx="3594122" cy="254486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latin typeface="Andale Mono" panose="020B0509000000000004" pitchFamily="49" charset="0"/>
                <a:cs typeface="Aldhabi" pitchFamily="2" charset="-78"/>
              </a:rPr>
              <a:t>Sensibilisation au gaspillage, à la RSE en lien avec le programme de Terminale STMG</a:t>
            </a:r>
          </a:p>
        </p:txBody>
      </p:sp>
      <p:sp>
        <p:nvSpPr>
          <p:cNvPr id="9" name="Flèche vers la droite 8">
            <a:extLst>
              <a:ext uri="{FF2B5EF4-FFF2-40B4-BE49-F238E27FC236}">
                <a16:creationId xmlns:a16="http://schemas.microsoft.com/office/drawing/2014/main" id="{7AC879AE-8BAB-D547-8E91-B8AB9F9B4397}"/>
              </a:ext>
            </a:extLst>
          </p:cNvPr>
          <p:cNvSpPr/>
          <p:nvPr/>
        </p:nvSpPr>
        <p:spPr>
          <a:xfrm>
            <a:off x="4884366" y="1869627"/>
            <a:ext cx="2330605" cy="1145716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Résultats </a:t>
            </a:r>
          </a:p>
        </p:txBody>
      </p:sp>
      <p:sp>
        <p:nvSpPr>
          <p:cNvPr id="12" name="Flèche vers la gauche 11">
            <a:extLst>
              <a:ext uri="{FF2B5EF4-FFF2-40B4-BE49-F238E27FC236}">
                <a16:creationId xmlns:a16="http://schemas.microsoft.com/office/drawing/2014/main" id="{179EE188-DBD9-5149-8690-CB8F5CC88AC4}"/>
              </a:ext>
            </a:extLst>
          </p:cNvPr>
          <p:cNvSpPr/>
          <p:nvPr/>
        </p:nvSpPr>
        <p:spPr>
          <a:xfrm>
            <a:off x="4780569" y="4495801"/>
            <a:ext cx="2237942" cy="1145717"/>
          </a:xfrm>
          <a:prstGeom prst="lef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PLUS VALUE</a:t>
            </a:r>
          </a:p>
        </p:txBody>
      </p:sp>
    </p:spTree>
    <p:extLst>
      <p:ext uri="{BB962C8B-B14F-4D97-AF65-F5344CB8AC3E}">
        <p14:creationId xmlns:p14="http://schemas.microsoft.com/office/powerpoint/2010/main" val="132280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93"/>
    </mc:Choice>
    <mc:Fallback xmlns="">
      <p:transition spd="slow" advTm="36293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9|3.7|2.9|3.9|3|2.9|4|3|3.7|4.3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3771</TotalTime>
  <Words>652</Words>
  <Application>Microsoft Macintosh PowerPoint</Application>
  <PresentationFormat>Grand écran</PresentationFormat>
  <Paragraphs>101</Paragraphs>
  <Slides>14</Slides>
  <Notes>2</Notes>
  <HiddenSlides>0</HiddenSlides>
  <MMClips>3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Andale Mono</vt:lpstr>
      <vt:lpstr>Arial</vt:lpstr>
      <vt:lpstr>Calibri</vt:lpstr>
      <vt:lpstr>Calibri Light</vt:lpstr>
      <vt:lpstr>Courier New</vt:lpstr>
      <vt:lpstr>Times New Roman</vt:lpstr>
      <vt:lpstr>Thème Office</vt:lpstr>
      <vt:lpstr>I TRUFEI SCULARII DI U SVILUPPU À LONGU ANDÀ  CLASSE PILOTE « DEVELOPPEMENT DURABLE » Terminale STMG 1 </vt:lpstr>
      <vt:lpstr>Pour appliquer les principes  du Développement Durable  qui reposent sur 3 axes </vt:lpstr>
      <vt:lpstr>Présentation PowerPoint</vt:lpstr>
      <vt:lpstr>L’ortu di Laetizia crée de la performance sociale </vt:lpstr>
      <vt:lpstr>Présentation PowerPoint</vt:lpstr>
      <vt:lpstr>L’ortu di Laetizia crée de la performance économique</vt:lpstr>
      <vt:lpstr>Présentation PowerPoint</vt:lpstr>
      <vt:lpstr>Présentation PowerPoint</vt:lpstr>
      <vt:lpstr>L’ortu di Laetizia crée de la performance environnementale</vt:lpstr>
      <vt:lpstr>Extraits de nos actions…</vt:lpstr>
      <vt:lpstr>Pour visualiser toutes nos actions en vidéo cliquez sur les liens et l’image pour le tuto…</vt:lpstr>
      <vt:lpstr>SYNTHESE DE NOS  REALISATIONS </vt:lpstr>
      <vt:lpstr>Nous remercions chaleureusement nos partenaires financiers, techniques et artistiques.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CLASSE PILOTE DEVELOPPEMENT DURABLE  Terminale STMG</dc:title>
  <dc:creator>PAULINE AUFAURE</dc:creator>
  <cp:lastModifiedBy>PAULINE AUFAURE</cp:lastModifiedBy>
  <cp:revision>11</cp:revision>
  <dcterms:created xsi:type="dcterms:W3CDTF">2022-03-04T14:21:51Z</dcterms:created>
  <dcterms:modified xsi:type="dcterms:W3CDTF">2022-03-22T14:36:06Z</dcterms:modified>
</cp:coreProperties>
</file>