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1"/>
  </p:notesMasterIdLst>
  <p:sldIdLst>
    <p:sldId id="256" r:id="rId5"/>
    <p:sldId id="280" r:id="rId6"/>
    <p:sldId id="281" r:id="rId7"/>
    <p:sldId id="258" r:id="rId8"/>
    <p:sldId id="257" r:id="rId9"/>
    <p:sldId id="261" r:id="rId10"/>
    <p:sldId id="288" r:id="rId11"/>
    <p:sldId id="289" r:id="rId12"/>
    <p:sldId id="302" r:id="rId13"/>
    <p:sldId id="303" r:id="rId14"/>
    <p:sldId id="304" r:id="rId15"/>
    <p:sldId id="305" r:id="rId16"/>
    <p:sldId id="306" r:id="rId17"/>
    <p:sldId id="308" r:id="rId18"/>
    <p:sldId id="312" r:id="rId19"/>
    <p:sldId id="313" r:id="rId20"/>
    <p:sldId id="314" r:id="rId21"/>
    <p:sldId id="316" r:id="rId22"/>
    <p:sldId id="319" r:id="rId23"/>
    <p:sldId id="300" r:id="rId24"/>
    <p:sldId id="293" r:id="rId25"/>
    <p:sldId id="298" r:id="rId26"/>
    <p:sldId id="299" r:id="rId27"/>
    <p:sldId id="290" r:id="rId28"/>
    <p:sldId id="291" r:id="rId29"/>
    <p:sldId id="292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6CE375-95D8-4943-88EF-2EEFE0624F1A}" v="43" dt="2023-11-22T09:23:50.8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4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67DDE9-E3ED-4037-8FEB-DAF1120A22B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8B9DC78-9780-45A9-96B9-753CE37132F2}">
      <dgm:prSet phldrT="[Texte]" custT="1"/>
      <dgm:spPr/>
      <dgm:t>
        <a:bodyPr/>
        <a:lstStyle/>
        <a:p>
          <a:r>
            <a:rPr lang="fr-FR" sz="1400" dirty="0">
              <a:latin typeface="Gill Sans MT Condensed" panose="020B0506020104020203" pitchFamily="34" charset="0"/>
            </a:rPr>
            <a:t>Fédérer les initiatives et favoriser la mise en place de réseaux</a:t>
          </a:r>
        </a:p>
      </dgm:t>
    </dgm:pt>
    <dgm:pt modelId="{983F7C5C-0085-45CC-9F0F-09347D84D72C}" type="parTrans" cxnId="{F56A021A-4AD0-4867-8097-6340602BBDA2}">
      <dgm:prSet/>
      <dgm:spPr/>
      <dgm:t>
        <a:bodyPr/>
        <a:lstStyle/>
        <a:p>
          <a:endParaRPr lang="fr-FR" sz="1000"/>
        </a:p>
      </dgm:t>
    </dgm:pt>
    <dgm:pt modelId="{B379FB7C-B1A6-4F7D-A4AC-2E32D8EC9B40}" type="sibTrans" cxnId="{F56A021A-4AD0-4867-8097-6340602BBDA2}">
      <dgm:prSet/>
      <dgm:spPr/>
      <dgm:t>
        <a:bodyPr/>
        <a:lstStyle/>
        <a:p>
          <a:endParaRPr lang="fr-FR" sz="1000"/>
        </a:p>
      </dgm:t>
    </dgm:pt>
    <dgm:pt modelId="{085B0654-B425-4A49-82C9-EC9F3206F00E}">
      <dgm:prSet phldrT="[Texte]" custT="1"/>
      <dgm:spPr/>
      <dgm:t>
        <a:bodyPr/>
        <a:lstStyle/>
        <a:p>
          <a:r>
            <a:rPr lang="fr-FR" sz="1400" dirty="0">
              <a:latin typeface="Gill Sans MT Condensed" panose="020B0506020104020203" pitchFamily="34" charset="0"/>
            </a:rPr>
            <a:t>Comment accroitre la visibilité à l’international</a:t>
          </a:r>
        </a:p>
      </dgm:t>
    </dgm:pt>
    <dgm:pt modelId="{AF5B20C7-2F33-4CC4-9FBF-4CD1A3CB8748}" type="parTrans" cxnId="{8F063389-30BE-4666-BB8F-4B3235B8C164}">
      <dgm:prSet/>
      <dgm:spPr/>
      <dgm:t>
        <a:bodyPr/>
        <a:lstStyle/>
        <a:p>
          <a:endParaRPr lang="fr-FR" sz="1000"/>
        </a:p>
      </dgm:t>
    </dgm:pt>
    <dgm:pt modelId="{C5440730-7202-4DA5-81BD-7C0584BB0F61}" type="sibTrans" cxnId="{8F063389-30BE-4666-BB8F-4B3235B8C164}">
      <dgm:prSet/>
      <dgm:spPr/>
      <dgm:t>
        <a:bodyPr/>
        <a:lstStyle/>
        <a:p>
          <a:endParaRPr lang="fr-FR" sz="1000"/>
        </a:p>
      </dgm:t>
    </dgm:pt>
    <dgm:pt modelId="{62EE3BCA-A77D-44A2-ADCF-F17E5E81482C}">
      <dgm:prSet phldrT="[Texte]" custT="1"/>
      <dgm:spPr/>
      <dgm:t>
        <a:bodyPr/>
        <a:lstStyle/>
        <a:p>
          <a:r>
            <a:rPr lang="fr-FR" sz="1400" dirty="0">
              <a:latin typeface="Gill Sans MT Condensed" panose="020B0506020104020203" pitchFamily="34" charset="0"/>
            </a:rPr>
            <a:t>Comment promouvoir et mieux communiquer</a:t>
          </a:r>
        </a:p>
      </dgm:t>
    </dgm:pt>
    <dgm:pt modelId="{FF6A6865-7C25-4562-99DD-E8F90FBF6977}" type="parTrans" cxnId="{A50CEC3F-F151-42B7-95D7-6AC034E4B000}">
      <dgm:prSet/>
      <dgm:spPr/>
      <dgm:t>
        <a:bodyPr/>
        <a:lstStyle/>
        <a:p>
          <a:endParaRPr lang="fr-FR" sz="1000"/>
        </a:p>
      </dgm:t>
    </dgm:pt>
    <dgm:pt modelId="{780002C2-B5F2-4D05-BC29-5890C7812D7B}" type="sibTrans" cxnId="{A50CEC3F-F151-42B7-95D7-6AC034E4B000}">
      <dgm:prSet/>
      <dgm:spPr/>
      <dgm:t>
        <a:bodyPr/>
        <a:lstStyle/>
        <a:p>
          <a:endParaRPr lang="fr-FR" sz="1000"/>
        </a:p>
      </dgm:t>
    </dgm:pt>
    <dgm:pt modelId="{B3234B6C-63C0-48DA-AC3E-2DB4183C0B25}">
      <dgm:prSet phldrT="[Texte]" custT="1"/>
      <dgm:spPr/>
      <dgm:t>
        <a:bodyPr/>
        <a:lstStyle/>
        <a:p>
          <a:r>
            <a:rPr lang="fr-FR" sz="1200" dirty="0">
              <a:latin typeface="Gill Sans MT Condensed" panose="020B0506020104020203" pitchFamily="34" charset="0"/>
            </a:rPr>
            <a:t>créer des moments de rencontres, des journées professionnelles en marge des évènements comme les festivals par exemple.</a:t>
          </a:r>
        </a:p>
      </dgm:t>
    </dgm:pt>
    <dgm:pt modelId="{6D2A1040-EBA1-411B-9B4C-A64096E8844E}" type="parTrans" cxnId="{1EF756E7-9868-40D5-BB53-8F4709837C5B}">
      <dgm:prSet/>
      <dgm:spPr/>
      <dgm:t>
        <a:bodyPr/>
        <a:lstStyle/>
        <a:p>
          <a:endParaRPr lang="fr-FR" sz="1000"/>
        </a:p>
      </dgm:t>
    </dgm:pt>
    <dgm:pt modelId="{F3B4B4DF-46A2-43F7-92D7-36910DEA0DC0}" type="sibTrans" cxnId="{1EF756E7-9868-40D5-BB53-8F4709837C5B}">
      <dgm:prSet/>
      <dgm:spPr/>
      <dgm:t>
        <a:bodyPr/>
        <a:lstStyle/>
        <a:p>
          <a:endParaRPr lang="fr-FR" sz="1000"/>
        </a:p>
      </dgm:t>
    </dgm:pt>
    <dgm:pt modelId="{CD5B36D7-55D6-4852-A0E6-AB3BBC10306A}">
      <dgm:prSet phldrT="[Texte]" custT="1"/>
      <dgm:spPr/>
      <dgm:t>
        <a:bodyPr/>
        <a:lstStyle/>
        <a:p>
          <a:r>
            <a:rPr lang="fr-FR" sz="1200" dirty="0">
              <a:latin typeface="Gill Sans MT Condensed" panose="020B0506020104020203" pitchFamily="34" charset="0"/>
            </a:rPr>
            <a:t>L’idée serait que des structures se fédèrent, désignent des référents pour représenter la Corse dans des réseaux et s’engagent dans cette représentation</a:t>
          </a:r>
        </a:p>
      </dgm:t>
    </dgm:pt>
    <dgm:pt modelId="{310D871B-32E8-4C00-B9AD-ED88842B1636}" type="parTrans" cxnId="{884B49A5-B150-42D9-A095-38C1122876A8}">
      <dgm:prSet/>
      <dgm:spPr/>
      <dgm:t>
        <a:bodyPr/>
        <a:lstStyle/>
        <a:p>
          <a:endParaRPr lang="fr-FR" sz="1000"/>
        </a:p>
      </dgm:t>
    </dgm:pt>
    <dgm:pt modelId="{12105631-03C5-4357-B5AC-55C18FEE0441}" type="sibTrans" cxnId="{884B49A5-B150-42D9-A095-38C1122876A8}">
      <dgm:prSet/>
      <dgm:spPr/>
      <dgm:t>
        <a:bodyPr/>
        <a:lstStyle/>
        <a:p>
          <a:endParaRPr lang="fr-FR" sz="1000"/>
        </a:p>
      </dgm:t>
    </dgm:pt>
    <dgm:pt modelId="{07390147-9ECE-41B2-AA90-BAEA8B8684D4}">
      <dgm:prSet phldrT="[Texte]" custT="1"/>
      <dgm:spPr/>
      <dgm:t>
        <a:bodyPr/>
        <a:lstStyle/>
        <a:p>
          <a:r>
            <a:rPr lang="fr-FR" sz="1200" b="0" dirty="0">
              <a:latin typeface="Gill Sans MT Condensed" panose="020B0506020104020203" pitchFamily="34" charset="0"/>
            </a:rPr>
            <a:t>Fédérer les initiatives/mettre en réseau par secteur au regard de l’hétéroclisme des structures/acteurs afin de favoriser la mutualisation et l’échanges de bonne pratique</a:t>
          </a:r>
        </a:p>
      </dgm:t>
    </dgm:pt>
    <dgm:pt modelId="{A14BFDA2-E090-4AD4-A4E1-7C7AD349C25E}" type="parTrans" cxnId="{75EA0E5B-19A3-4835-A2EC-0D5182DF21BE}">
      <dgm:prSet/>
      <dgm:spPr/>
      <dgm:t>
        <a:bodyPr/>
        <a:lstStyle/>
        <a:p>
          <a:endParaRPr lang="fr-FR" sz="1000"/>
        </a:p>
      </dgm:t>
    </dgm:pt>
    <dgm:pt modelId="{2330D147-F999-4A11-BDA3-D64F2D62BBF4}" type="sibTrans" cxnId="{75EA0E5B-19A3-4835-A2EC-0D5182DF21BE}">
      <dgm:prSet/>
      <dgm:spPr/>
      <dgm:t>
        <a:bodyPr/>
        <a:lstStyle/>
        <a:p>
          <a:endParaRPr lang="fr-FR" sz="1000"/>
        </a:p>
      </dgm:t>
    </dgm:pt>
    <dgm:pt modelId="{224EC184-9E5E-461B-838A-6BE3BDA66C0B}">
      <dgm:prSet phldrT="[Texte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fr-FR" sz="1200" dirty="0">
              <a:latin typeface="Gill Sans MT Condensed" panose="020B0506020104020203" pitchFamily="34" charset="0"/>
            </a:rPr>
            <a:t>organisation de regroupements sectoriels / création de fédérations : groupe d’échange </a:t>
          </a:r>
          <a:r>
            <a:rPr lang="fr-FR" sz="1200" dirty="0" smtClean="0">
              <a:latin typeface="Gill Sans MT Condensed" panose="020B0506020104020203" pitchFamily="34" charset="0"/>
            </a:rPr>
            <a:t>ciblé </a:t>
          </a:r>
          <a:r>
            <a:rPr lang="fr-FR" sz="1200" dirty="0">
              <a:latin typeface="Gill Sans MT Condensed" panose="020B0506020104020203" pitchFamily="34" charset="0"/>
            </a:rPr>
            <a:t>et venue de spécialistes</a:t>
          </a:r>
        </a:p>
      </dgm:t>
    </dgm:pt>
    <dgm:pt modelId="{CF123DCD-A9A2-41E8-BE1A-AFF220C568E8}" type="parTrans" cxnId="{96226990-0B60-4B1F-A52E-DD92409CD958}">
      <dgm:prSet/>
      <dgm:spPr/>
      <dgm:t>
        <a:bodyPr/>
        <a:lstStyle/>
        <a:p>
          <a:endParaRPr lang="fr-FR" sz="1000"/>
        </a:p>
      </dgm:t>
    </dgm:pt>
    <dgm:pt modelId="{05762F50-CC40-4B85-B91C-D553ED217256}" type="sibTrans" cxnId="{96226990-0B60-4B1F-A52E-DD92409CD958}">
      <dgm:prSet/>
      <dgm:spPr/>
      <dgm:t>
        <a:bodyPr/>
        <a:lstStyle/>
        <a:p>
          <a:endParaRPr lang="fr-FR" sz="1000"/>
        </a:p>
      </dgm:t>
    </dgm:pt>
    <dgm:pt modelId="{3BCB3EA7-4591-45CE-81BA-2285E6AF0047}">
      <dgm:prSet phldrT="[Texte]" custT="1"/>
      <dgm:spPr/>
      <dgm:t>
        <a:bodyPr/>
        <a:lstStyle/>
        <a:p>
          <a:r>
            <a:rPr lang="fr-FR" sz="1200" dirty="0">
              <a:latin typeface="Gill Sans MT Condensed" panose="020B0506020104020203" pitchFamily="34" charset="0"/>
            </a:rPr>
            <a:t>S’appuyer sur des agences de diffusion comme Cap Digital sur Paris, sur des réseaux professionnels comme FFEA pour créer une antenne en Corse</a:t>
          </a:r>
          <a:r>
            <a:rPr lang="fr-FR" sz="1000" dirty="0"/>
            <a:t>.</a:t>
          </a:r>
        </a:p>
      </dgm:t>
    </dgm:pt>
    <dgm:pt modelId="{8FF64EDB-A961-4FD1-8098-A83F6D6DE256}" type="parTrans" cxnId="{8C878663-D85D-4663-B336-5479526B2025}">
      <dgm:prSet/>
      <dgm:spPr/>
      <dgm:t>
        <a:bodyPr/>
        <a:lstStyle/>
        <a:p>
          <a:endParaRPr lang="fr-FR" sz="1000"/>
        </a:p>
      </dgm:t>
    </dgm:pt>
    <dgm:pt modelId="{C3C5EBDA-E858-43AC-BAB4-7C523DFC7C0A}" type="sibTrans" cxnId="{8C878663-D85D-4663-B336-5479526B2025}">
      <dgm:prSet/>
      <dgm:spPr/>
      <dgm:t>
        <a:bodyPr/>
        <a:lstStyle/>
        <a:p>
          <a:endParaRPr lang="fr-FR" sz="1000"/>
        </a:p>
      </dgm:t>
    </dgm:pt>
    <dgm:pt modelId="{1D3F1351-0ACB-4178-A30F-C55FB010E7C6}">
      <dgm:prSet phldrT="[Texte]" custT="1"/>
      <dgm:spPr/>
      <dgm:t>
        <a:bodyPr/>
        <a:lstStyle/>
        <a:p>
          <a:r>
            <a:rPr lang="fr-FR" sz="1200" dirty="0">
              <a:latin typeface="Gill Sans MT Condensed" panose="020B0506020104020203" pitchFamily="34" charset="0"/>
            </a:rPr>
            <a:t>S’appuyer sur les Instituts français, sur des jumelages.</a:t>
          </a:r>
        </a:p>
        <a:p>
          <a:r>
            <a:rPr lang="fr-FR" sz="1200" dirty="0">
              <a:latin typeface="Gill Sans MT Condensed" panose="020B0506020104020203" pitchFamily="34" charset="0"/>
            </a:rPr>
            <a:t>Créer des « Maisons de la Corse »</a:t>
          </a:r>
        </a:p>
      </dgm:t>
    </dgm:pt>
    <dgm:pt modelId="{82D9B3C8-B334-4DFC-8DEE-EEC6FD21C701}" type="parTrans" cxnId="{318FCDE2-CD07-4EE4-94D2-3B47C35455A9}">
      <dgm:prSet/>
      <dgm:spPr/>
      <dgm:t>
        <a:bodyPr/>
        <a:lstStyle/>
        <a:p>
          <a:endParaRPr lang="fr-FR" sz="1000"/>
        </a:p>
      </dgm:t>
    </dgm:pt>
    <dgm:pt modelId="{E75A33D6-426A-4AE5-BEFA-F49917D93B05}" type="sibTrans" cxnId="{318FCDE2-CD07-4EE4-94D2-3B47C35455A9}">
      <dgm:prSet/>
      <dgm:spPr/>
      <dgm:t>
        <a:bodyPr/>
        <a:lstStyle/>
        <a:p>
          <a:endParaRPr lang="fr-FR" sz="1000"/>
        </a:p>
      </dgm:t>
    </dgm:pt>
    <dgm:pt modelId="{B6527069-E56C-4493-96B3-E017F98AFAA0}">
      <dgm:prSet phldrT="[Texte]" custT="1"/>
      <dgm:spPr/>
      <dgm:t>
        <a:bodyPr/>
        <a:lstStyle/>
        <a:p>
          <a:r>
            <a:rPr lang="fr-FR" sz="1200" dirty="0" smtClean="0">
              <a:latin typeface="Gill Sans MT Condensed" panose="020B0506020104020203" pitchFamily="34" charset="0"/>
            </a:rPr>
            <a:t>Mieux promouvoir le portail référent Culture proposant une offre culturelle complète </a:t>
          </a:r>
          <a:endParaRPr lang="fr-FR" sz="1200" dirty="0">
            <a:latin typeface="Gill Sans MT Condensed" panose="020B0506020104020203" pitchFamily="34" charset="0"/>
          </a:endParaRPr>
        </a:p>
      </dgm:t>
    </dgm:pt>
    <dgm:pt modelId="{1BFC622B-CEEC-4A6D-8E82-D94830F30A4B}" type="parTrans" cxnId="{55B4A401-6451-4AFF-A349-C14CD4E5B43C}">
      <dgm:prSet/>
      <dgm:spPr/>
      <dgm:t>
        <a:bodyPr/>
        <a:lstStyle/>
        <a:p>
          <a:endParaRPr lang="fr-FR" sz="1000"/>
        </a:p>
      </dgm:t>
    </dgm:pt>
    <dgm:pt modelId="{863E63FB-CD94-4C57-BA81-3F111EC4AB38}" type="sibTrans" cxnId="{55B4A401-6451-4AFF-A349-C14CD4E5B43C}">
      <dgm:prSet/>
      <dgm:spPr/>
      <dgm:t>
        <a:bodyPr/>
        <a:lstStyle/>
        <a:p>
          <a:endParaRPr lang="fr-FR" sz="1000"/>
        </a:p>
      </dgm:t>
    </dgm:pt>
    <dgm:pt modelId="{7AFFEF1C-EA49-451E-B146-5F69931D1426}">
      <dgm:prSet phldrT="[Texte]" custT="1"/>
      <dgm:spPr/>
      <dgm:t>
        <a:bodyPr/>
        <a:lstStyle/>
        <a:p>
          <a:r>
            <a:rPr lang="fr-FR" sz="1200" dirty="0">
              <a:latin typeface="Gill Sans MT Condensed" panose="020B0506020104020203" pitchFamily="34" charset="0"/>
            </a:rPr>
            <a:t>Réaliser un catalogue des artistes et de </a:t>
          </a:r>
          <a:r>
            <a:rPr lang="fr-FR" sz="1200" dirty="0" smtClean="0">
              <a:latin typeface="Gill Sans MT Condensed" panose="020B0506020104020203" pitchFamily="34" charset="0"/>
            </a:rPr>
            <a:t>leurs </a:t>
          </a:r>
          <a:r>
            <a:rPr lang="fr-FR" sz="1200" dirty="0" err="1" smtClean="0">
              <a:latin typeface="Gill Sans MT Condensed" panose="020B0506020104020203" pitchFamily="34" charset="0"/>
            </a:rPr>
            <a:t>oeuvres</a:t>
          </a:r>
          <a:endParaRPr lang="fr-FR" sz="1200" dirty="0">
            <a:latin typeface="Gill Sans MT Condensed" panose="020B0506020104020203" pitchFamily="34" charset="0"/>
          </a:endParaRPr>
        </a:p>
      </dgm:t>
    </dgm:pt>
    <dgm:pt modelId="{F823FCC7-6390-456A-84DB-D927F453AF62}" type="parTrans" cxnId="{8F2B4631-4C18-4329-9791-1CC4BF8A7DA8}">
      <dgm:prSet/>
      <dgm:spPr/>
      <dgm:t>
        <a:bodyPr/>
        <a:lstStyle/>
        <a:p>
          <a:endParaRPr lang="fr-FR" sz="1000"/>
        </a:p>
      </dgm:t>
    </dgm:pt>
    <dgm:pt modelId="{0E877ED0-1DB2-45E7-A7C7-89BEB66002D3}" type="sibTrans" cxnId="{8F2B4631-4C18-4329-9791-1CC4BF8A7DA8}">
      <dgm:prSet/>
      <dgm:spPr/>
      <dgm:t>
        <a:bodyPr/>
        <a:lstStyle/>
        <a:p>
          <a:endParaRPr lang="fr-FR" sz="1000"/>
        </a:p>
      </dgm:t>
    </dgm:pt>
    <dgm:pt modelId="{A7FC384D-2660-45BE-8E4A-AE77E5A6D4D6}">
      <dgm:prSet phldrT="[Texte]" custT="1"/>
      <dgm:spPr/>
      <dgm:t>
        <a:bodyPr/>
        <a:lstStyle/>
        <a:p>
          <a:r>
            <a:rPr lang="fr-FR" sz="1200" dirty="0">
              <a:latin typeface="Gill Sans MT Condensed" panose="020B0506020104020203" pitchFamily="34" charset="0"/>
            </a:rPr>
            <a:t>Être présents de manière </a:t>
          </a:r>
          <a:r>
            <a:rPr lang="fr-FR" sz="1200" dirty="0" smtClean="0">
              <a:latin typeface="Gill Sans MT Condensed" panose="020B0506020104020203" pitchFamily="34" charset="0"/>
            </a:rPr>
            <a:t>institutionnelle </a:t>
          </a:r>
          <a:r>
            <a:rPr lang="fr-FR" sz="1200" dirty="0">
              <a:latin typeface="Gill Sans MT Condensed" panose="020B0506020104020203" pitchFamily="34" charset="0"/>
            </a:rPr>
            <a:t>sur des évènements porteurs ( festival d’Avignon, </a:t>
          </a:r>
          <a:r>
            <a:rPr lang="fr-FR" sz="1200" dirty="0" err="1">
              <a:latin typeface="Gill Sans MT Condensed" panose="020B0506020104020203" pitchFamily="34" charset="0"/>
            </a:rPr>
            <a:t>Womex</a:t>
          </a:r>
          <a:r>
            <a:rPr lang="fr-FR" sz="1200" dirty="0">
              <a:latin typeface="Gill Sans MT Condensed" panose="020B0506020104020203" pitchFamily="34" charset="0"/>
            </a:rPr>
            <a:t>…)</a:t>
          </a:r>
        </a:p>
      </dgm:t>
    </dgm:pt>
    <dgm:pt modelId="{DAB32DD1-9001-4883-9D8E-150AB98DA6D2}" type="parTrans" cxnId="{49BE623B-204A-4DB1-B991-2467E7A68192}">
      <dgm:prSet/>
      <dgm:spPr/>
      <dgm:t>
        <a:bodyPr/>
        <a:lstStyle/>
        <a:p>
          <a:endParaRPr lang="fr-FR" sz="1000"/>
        </a:p>
      </dgm:t>
    </dgm:pt>
    <dgm:pt modelId="{D7381E36-DF37-4EC8-8D8B-01D8BDE2A62C}" type="sibTrans" cxnId="{49BE623B-204A-4DB1-B991-2467E7A68192}">
      <dgm:prSet/>
      <dgm:spPr/>
      <dgm:t>
        <a:bodyPr/>
        <a:lstStyle/>
        <a:p>
          <a:endParaRPr lang="fr-FR" sz="1000"/>
        </a:p>
      </dgm:t>
    </dgm:pt>
    <dgm:pt modelId="{DEC8AC2E-2289-4BA6-99A3-71A20461137E}">
      <dgm:prSet phldrT="[Texte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fr-FR" sz="1200" dirty="0">
              <a:latin typeface="Gill Sans MT Condensed" panose="020B0506020104020203" pitchFamily="34" charset="0"/>
            </a:rPr>
            <a:t>Création d’un « guichet/bureau » à l’international présence d’un référent</a:t>
          </a:r>
        </a:p>
      </dgm:t>
    </dgm:pt>
    <dgm:pt modelId="{5E7B784E-E0A3-4705-9312-432FF7280F60}" type="parTrans" cxnId="{AE9A622A-6B22-474C-9EBB-0DAA9A9F44AE}">
      <dgm:prSet/>
      <dgm:spPr/>
      <dgm:t>
        <a:bodyPr/>
        <a:lstStyle/>
        <a:p>
          <a:endParaRPr lang="fr-FR"/>
        </a:p>
      </dgm:t>
    </dgm:pt>
    <dgm:pt modelId="{7F8081FD-290B-441C-96D3-E219334D6BF8}" type="sibTrans" cxnId="{AE9A622A-6B22-474C-9EBB-0DAA9A9F44AE}">
      <dgm:prSet/>
      <dgm:spPr/>
      <dgm:t>
        <a:bodyPr/>
        <a:lstStyle/>
        <a:p>
          <a:endParaRPr lang="fr-FR"/>
        </a:p>
      </dgm:t>
    </dgm:pt>
    <dgm:pt modelId="{02494BE1-3E8F-47EA-BDA7-3569BD53E291}" type="pres">
      <dgm:prSet presAssocID="{7667DDE9-E3ED-4037-8FEB-DAF1120A22B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A6880368-BFCA-46CF-B2E7-A5C18DD8324B}" type="pres">
      <dgm:prSet presAssocID="{88B9DC78-9780-45A9-96B9-753CE37132F2}" presName="hierRoot1" presStyleCnt="0"/>
      <dgm:spPr/>
    </dgm:pt>
    <dgm:pt modelId="{97424E27-1878-48E1-BE4B-574F94580A1A}" type="pres">
      <dgm:prSet presAssocID="{88B9DC78-9780-45A9-96B9-753CE37132F2}" presName="composite" presStyleCnt="0"/>
      <dgm:spPr/>
    </dgm:pt>
    <dgm:pt modelId="{3D3F756E-7F74-41E0-8596-F7A7E07F9DE4}" type="pres">
      <dgm:prSet presAssocID="{88B9DC78-9780-45A9-96B9-753CE37132F2}" presName="background" presStyleLbl="node0" presStyleIdx="0" presStyleCnt="3"/>
      <dgm:spPr/>
    </dgm:pt>
    <dgm:pt modelId="{35FDEF65-5F9C-4243-A187-9267A371FBDB}" type="pres">
      <dgm:prSet presAssocID="{88B9DC78-9780-45A9-96B9-753CE37132F2}" presName="text" presStyleLbl="fgAcc0" presStyleIdx="0" presStyleCnt="3" custScaleX="420379" custScaleY="15828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92EBCE7-2BF3-4662-A414-4EEA06AD27E5}" type="pres">
      <dgm:prSet presAssocID="{88B9DC78-9780-45A9-96B9-753CE37132F2}" presName="hierChild2" presStyleCnt="0"/>
      <dgm:spPr/>
    </dgm:pt>
    <dgm:pt modelId="{9EDE12EF-8C3A-44FC-B371-86BAD94FFFE0}" type="pres">
      <dgm:prSet presAssocID="{6D2A1040-EBA1-411B-9B4C-A64096E8844E}" presName="Name10" presStyleLbl="parChTrans1D2" presStyleIdx="0" presStyleCnt="10"/>
      <dgm:spPr/>
      <dgm:t>
        <a:bodyPr/>
        <a:lstStyle/>
        <a:p>
          <a:endParaRPr lang="fr-FR"/>
        </a:p>
      </dgm:t>
    </dgm:pt>
    <dgm:pt modelId="{47F53059-5F20-4D82-912D-2E1EC522F72A}" type="pres">
      <dgm:prSet presAssocID="{B3234B6C-63C0-48DA-AC3E-2DB4183C0B25}" presName="hierRoot2" presStyleCnt="0"/>
      <dgm:spPr/>
    </dgm:pt>
    <dgm:pt modelId="{C0B9DB5A-AEFF-46CD-B920-FBFFAB71E4DA}" type="pres">
      <dgm:prSet presAssocID="{B3234B6C-63C0-48DA-AC3E-2DB4183C0B25}" presName="composite2" presStyleCnt="0"/>
      <dgm:spPr/>
    </dgm:pt>
    <dgm:pt modelId="{D384BBFD-47B4-478C-AD41-14DFC3F0F502}" type="pres">
      <dgm:prSet presAssocID="{B3234B6C-63C0-48DA-AC3E-2DB4183C0B25}" presName="background2" presStyleLbl="node2" presStyleIdx="0" presStyleCnt="10"/>
      <dgm:spPr/>
    </dgm:pt>
    <dgm:pt modelId="{8AD5132C-773A-45F7-B6B3-6BF553BE7B9E}" type="pres">
      <dgm:prSet presAssocID="{B3234B6C-63C0-48DA-AC3E-2DB4183C0B25}" presName="text2" presStyleLbl="fgAcc2" presStyleIdx="0" presStyleCnt="10" custScaleX="189788" custScaleY="37812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8FFF630-7CF5-48B0-94C8-398C3E597314}" type="pres">
      <dgm:prSet presAssocID="{B3234B6C-63C0-48DA-AC3E-2DB4183C0B25}" presName="hierChild3" presStyleCnt="0"/>
      <dgm:spPr/>
    </dgm:pt>
    <dgm:pt modelId="{D5BAF390-33DA-4703-B910-2A559C54A320}" type="pres">
      <dgm:prSet presAssocID="{310D871B-32E8-4C00-B9AD-ED88842B1636}" presName="Name10" presStyleLbl="parChTrans1D2" presStyleIdx="1" presStyleCnt="10"/>
      <dgm:spPr/>
      <dgm:t>
        <a:bodyPr/>
        <a:lstStyle/>
        <a:p>
          <a:endParaRPr lang="fr-FR"/>
        </a:p>
      </dgm:t>
    </dgm:pt>
    <dgm:pt modelId="{CA6093CD-D73B-4997-89F3-68A43E64C591}" type="pres">
      <dgm:prSet presAssocID="{CD5B36D7-55D6-4852-A0E6-AB3BBC10306A}" presName="hierRoot2" presStyleCnt="0"/>
      <dgm:spPr/>
    </dgm:pt>
    <dgm:pt modelId="{59E96DF8-7AD0-409A-AF7E-EE334952CEA0}" type="pres">
      <dgm:prSet presAssocID="{CD5B36D7-55D6-4852-A0E6-AB3BBC10306A}" presName="composite2" presStyleCnt="0"/>
      <dgm:spPr/>
    </dgm:pt>
    <dgm:pt modelId="{D31FEF53-738E-4E32-ADFB-96DAA3EED076}" type="pres">
      <dgm:prSet presAssocID="{CD5B36D7-55D6-4852-A0E6-AB3BBC10306A}" presName="background2" presStyleLbl="node2" presStyleIdx="1" presStyleCnt="10"/>
      <dgm:spPr/>
    </dgm:pt>
    <dgm:pt modelId="{DEE2C2BE-E396-451C-BFC2-783112CC34E2}" type="pres">
      <dgm:prSet presAssocID="{CD5B36D7-55D6-4852-A0E6-AB3BBC10306A}" presName="text2" presStyleLbl="fgAcc2" presStyleIdx="1" presStyleCnt="10" custScaleX="158012" custScaleY="42583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8CEF296-78D7-4B24-AE26-8B304856ED2E}" type="pres">
      <dgm:prSet presAssocID="{CD5B36D7-55D6-4852-A0E6-AB3BBC10306A}" presName="hierChild3" presStyleCnt="0"/>
      <dgm:spPr/>
    </dgm:pt>
    <dgm:pt modelId="{0D3B5E60-928A-4549-9E20-566A720F6238}" type="pres">
      <dgm:prSet presAssocID="{A14BFDA2-E090-4AD4-A4E1-7C7AD349C25E}" presName="Name10" presStyleLbl="parChTrans1D2" presStyleIdx="2" presStyleCnt="10"/>
      <dgm:spPr/>
      <dgm:t>
        <a:bodyPr/>
        <a:lstStyle/>
        <a:p>
          <a:endParaRPr lang="fr-FR"/>
        </a:p>
      </dgm:t>
    </dgm:pt>
    <dgm:pt modelId="{DD433D41-B2C5-48FA-998E-28E88F88C5D1}" type="pres">
      <dgm:prSet presAssocID="{07390147-9ECE-41B2-AA90-BAEA8B8684D4}" presName="hierRoot2" presStyleCnt="0"/>
      <dgm:spPr/>
    </dgm:pt>
    <dgm:pt modelId="{2DF8082F-93DA-476B-BE27-0EA0C94927EB}" type="pres">
      <dgm:prSet presAssocID="{07390147-9ECE-41B2-AA90-BAEA8B8684D4}" presName="composite2" presStyleCnt="0"/>
      <dgm:spPr/>
    </dgm:pt>
    <dgm:pt modelId="{ACC91ACB-1CD1-42F7-AB9E-81449D43FFC0}" type="pres">
      <dgm:prSet presAssocID="{07390147-9ECE-41B2-AA90-BAEA8B8684D4}" presName="background2" presStyleLbl="node2" presStyleIdx="2" presStyleCnt="10"/>
      <dgm:spPr/>
    </dgm:pt>
    <dgm:pt modelId="{842ACF0A-4E67-488E-BAE8-39E4EAF9389E}" type="pres">
      <dgm:prSet presAssocID="{07390147-9ECE-41B2-AA90-BAEA8B8684D4}" presName="text2" presStyleLbl="fgAcc2" presStyleIdx="2" presStyleCnt="10" custScaleX="189869" custScaleY="36217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F684B8F-D1E0-4137-9FF9-2CBC388300C8}" type="pres">
      <dgm:prSet presAssocID="{07390147-9ECE-41B2-AA90-BAEA8B8684D4}" presName="hierChild3" presStyleCnt="0"/>
      <dgm:spPr/>
    </dgm:pt>
    <dgm:pt modelId="{E44025F7-1CFD-44A0-8032-A3C53A1D2064}" type="pres">
      <dgm:prSet presAssocID="{CF123DCD-A9A2-41E8-BE1A-AFF220C568E8}" presName="Name10" presStyleLbl="parChTrans1D2" presStyleIdx="3" presStyleCnt="10"/>
      <dgm:spPr/>
      <dgm:t>
        <a:bodyPr/>
        <a:lstStyle/>
        <a:p>
          <a:endParaRPr lang="fr-FR"/>
        </a:p>
      </dgm:t>
    </dgm:pt>
    <dgm:pt modelId="{D53CE370-1A2B-4474-8F06-C224459D64EC}" type="pres">
      <dgm:prSet presAssocID="{224EC184-9E5E-461B-838A-6BE3BDA66C0B}" presName="hierRoot2" presStyleCnt="0"/>
      <dgm:spPr/>
    </dgm:pt>
    <dgm:pt modelId="{B98FAAD8-BB1B-4A8B-B8DD-FF2CDBBCB0BE}" type="pres">
      <dgm:prSet presAssocID="{224EC184-9E5E-461B-838A-6BE3BDA66C0B}" presName="composite2" presStyleCnt="0"/>
      <dgm:spPr/>
    </dgm:pt>
    <dgm:pt modelId="{389616C3-1EE3-425E-B02C-C654D4341C34}" type="pres">
      <dgm:prSet presAssocID="{224EC184-9E5E-461B-838A-6BE3BDA66C0B}" presName="background2" presStyleLbl="node2" presStyleIdx="3" presStyleCnt="10"/>
      <dgm:spPr/>
    </dgm:pt>
    <dgm:pt modelId="{B909130A-0A61-4110-A7F1-28E84393094D}" type="pres">
      <dgm:prSet presAssocID="{224EC184-9E5E-461B-838A-6BE3BDA66C0B}" presName="text2" presStyleLbl="fgAcc2" presStyleIdx="3" presStyleCnt="10" custScaleX="170183" custScaleY="32070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F876B99-2C05-484D-A13A-A78A278E2F22}" type="pres">
      <dgm:prSet presAssocID="{224EC184-9E5E-461B-838A-6BE3BDA66C0B}" presName="hierChild3" presStyleCnt="0"/>
      <dgm:spPr/>
    </dgm:pt>
    <dgm:pt modelId="{5089F6E0-97D6-4EC7-A030-3F1BE140D63A}" type="pres">
      <dgm:prSet presAssocID="{085B0654-B425-4A49-82C9-EC9F3206F00E}" presName="hierRoot1" presStyleCnt="0"/>
      <dgm:spPr/>
    </dgm:pt>
    <dgm:pt modelId="{8F0D31DF-A383-4D4F-B18D-584C6BD8C90D}" type="pres">
      <dgm:prSet presAssocID="{085B0654-B425-4A49-82C9-EC9F3206F00E}" presName="composite" presStyleCnt="0"/>
      <dgm:spPr/>
    </dgm:pt>
    <dgm:pt modelId="{12CB9855-A359-4FA6-B999-08020949D100}" type="pres">
      <dgm:prSet presAssocID="{085B0654-B425-4A49-82C9-EC9F3206F00E}" presName="background" presStyleLbl="node0" presStyleIdx="1" presStyleCnt="3"/>
      <dgm:spPr/>
    </dgm:pt>
    <dgm:pt modelId="{76B3A470-E419-4BB9-BE66-1C0AF58E6A61}" type="pres">
      <dgm:prSet presAssocID="{085B0654-B425-4A49-82C9-EC9F3206F00E}" presName="text" presStyleLbl="fgAcc0" presStyleIdx="1" presStyleCnt="3" custScaleX="416858" custScaleY="127650" custLinFactNeighborX="-4255" custLinFactNeighborY="223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8D6DE63-F9D2-413B-AAD1-5574CF16980B}" type="pres">
      <dgm:prSet presAssocID="{085B0654-B425-4A49-82C9-EC9F3206F00E}" presName="hierChild2" presStyleCnt="0"/>
      <dgm:spPr/>
    </dgm:pt>
    <dgm:pt modelId="{713E91B8-CA03-4ACC-B5D4-A46D01EDF199}" type="pres">
      <dgm:prSet presAssocID="{8FF64EDB-A961-4FD1-8098-A83F6D6DE256}" presName="Name10" presStyleLbl="parChTrans1D2" presStyleIdx="4" presStyleCnt="10"/>
      <dgm:spPr/>
      <dgm:t>
        <a:bodyPr/>
        <a:lstStyle/>
        <a:p>
          <a:endParaRPr lang="fr-FR"/>
        </a:p>
      </dgm:t>
    </dgm:pt>
    <dgm:pt modelId="{7BA4B610-B043-4B68-AAC5-8F7038007FE5}" type="pres">
      <dgm:prSet presAssocID="{3BCB3EA7-4591-45CE-81BA-2285E6AF0047}" presName="hierRoot2" presStyleCnt="0"/>
      <dgm:spPr/>
    </dgm:pt>
    <dgm:pt modelId="{AED5F8D4-213A-4033-B82A-16793A58B5FE}" type="pres">
      <dgm:prSet presAssocID="{3BCB3EA7-4591-45CE-81BA-2285E6AF0047}" presName="composite2" presStyleCnt="0"/>
      <dgm:spPr/>
    </dgm:pt>
    <dgm:pt modelId="{18A4FAA9-79C9-4C39-AAFD-A73ECAA8CA34}" type="pres">
      <dgm:prSet presAssocID="{3BCB3EA7-4591-45CE-81BA-2285E6AF0047}" presName="background2" presStyleLbl="node2" presStyleIdx="4" presStyleCnt="10"/>
      <dgm:spPr/>
    </dgm:pt>
    <dgm:pt modelId="{5F7ED06D-16D0-4F5D-9F47-4A94784C5AFB}" type="pres">
      <dgm:prSet presAssocID="{3BCB3EA7-4591-45CE-81BA-2285E6AF0047}" presName="text2" presStyleLbl="fgAcc2" presStyleIdx="4" presStyleCnt="10" custScaleX="150283" custScaleY="50965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EC59738-3ABD-4E93-AE2A-9C8F0E3FFB17}" type="pres">
      <dgm:prSet presAssocID="{3BCB3EA7-4591-45CE-81BA-2285E6AF0047}" presName="hierChild3" presStyleCnt="0"/>
      <dgm:spPr/>
    </dgm:pt>
    <dgm:pt modelId="{9531CC3A-8AFE-4560-848B-12232E0D4A31}" type="pres">
      <dgm:prSet presAssocID="{82D9B3C8-B334-4DFC-8DEE-EEC6FD21C701}" presName="Name10" presStyleLbl="parChTrans1D2" presStyleIdx="5" presStyleCnt="10"/>
      <dgm:spPr/>
      <dgm:t>
        <a:bodyPr/>
        <a:lstStyle/>
        <a:p>
          <a:endParaRPr lang="fr-FR"/>
        </a:p>
      </dgm:t>
    </dgm:pt>
    <dgm:pt modelId="{1FEB176C-EF6D-4A9E-ACD6-CF1779992649}" type="pres">
      <dgm:prSet presAssocID="{1D3F1351-0ACB-4178-A30F-C55FB010E7C6}" presName="hierRoot2" presStyleCnt="0"/>
      <dgm:spPr/>
    </dgm:pt>
    <dgm:pt modelId="{999D700F-1126-4AE0-8808-36EA3C6A97A9}" type="pres">
      <dgm:prSet presAssocID="{1D3F1351-0ACB-4178-A30F-C55FB010E7C6}" presName="composite2" presStyleCnt="0"/>
      <dgm:spPr/>
    </dgm:pt>
    <dgm:pt modelId="{E542E4B8-71FA-4C47-9246-2F0FDF246F11}" type="pres">
      <dgm:prSet presAssocID="{1D3F1351-0ACB-4178-A30F-C55FB010E7C6}" presName="background2" presStyleLbl="node2" presStyleIdx="5" presStyleCnt="10"/>
      <dgm:spPr/>
    </dgm:pt>
    <dgm:pt modelId="{71751D2F-FC8F-48AA-BB83-E206E10D6DED}" type="pres">
      <dgm:prSet presAssocID="{1D3F1351-0ACB-4178-A30F-C55FB010E7C6}" presName="text2" presStyleLbl="fgAcc2" presStyleIdx="5" presStyleCnt="10" custScaleX="155923" custScaleY="42725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F5BC095-0081-4751-BA2E-0C75743DBA82}" type="pres">
      <dgm:prSet presAssocID="{1D3F1351-0ACB-4178-A30F-C55FB010E7C6}" presName="hierChild3" presStyleCnt="0"/>
      <dgm:spPr/>
    </dgm:pt>
    <dgm:pt modelId="{AC60B3D8-4CE5-4667-AB08-6D8B8C5EFB0E}" type="pres">
      <dgm:prSet presAssocID="{5E7B784E-E0A3-4705-9312-432FF7280F60}" presName="Name10" presStyleLbl="parChTrans1D2" presStyleIdx="6" presStyleCnt="10"/>
      <dgm:spPr/>
      <dgm:t>
        <a:bodyPr/>
        <a:lstStyle/>
        <a:p>
          <a:endParaRPr lang="fr-FR"/>
        </a:p>
      </dgm:t>
    </dgm:pt>
    <dgm:pt modelId="{EFCE9BF7-BFA1-4F4C-91E6-DF73E21116EF}" type="pres">
      <dgm:prSet presAssocID="{DEC8AC2E-2289-4BA6-99A3-71A20461137E}" presName="hierRoot2" presStyleCnt="0"/>
      <dgm:spPr/>
    </dgm:pt>
    <dgm:pt modelId="{FB670AB4-65A6-4ECB-9DC8-49429903A20F}" type="pres">
      <dgm:prSet presAssocID="{DEC8AC2E-2289-4BA6-99A3-71A20461137E}" presName="composite2" presStyleCnt="0"/>
      <dgm:spPr/>
    </dgm:pt>
    <dgm:pt modelId="{B94C31F6-BC90-4258-83F2-43816AD67ADD}" type="pres">
      <dgm:prSet presAssocID="{DEC8AC2E-2289-4BA6-99A3-71A20461137E}" presName="background2" presStyleLbl="node2" presStyleIdx="6" presStyleCnt="10"/>
      <dgm:spPr/>
    </dgm:pt>
    <dgm:pt modelId="{22B0C7CC-A3BB-46CB-A43D-16DA8724E6A4}" type="pres">
      <dgm:prSet presAssocID="{DEC8AC2E-2289-4BA6-99A3-71A20461137E}" presName="text2" presStyleLbl="fgAcc2" presStyleIdx="6" presStyleCnt="10" custScaleX="132996" custScaleY="47956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BC22A17-26A8-45E6-80A3-92DFB2688A3E}" type="pres">
      <dgm:prSet presAssocID="{DEC8AC2E-2289-4BA6-99A3-71A20461137E}" presName="hierChild3" presStyleCnt="0"/>
      <dgm:spPr/>
    </dgm:pt>
    <dgm:pt modelId="{C2F032C9-3716-4940-9403-1B3E1AA54946}" type="pres">
      <dgm:prSet presAssocID="{62EE3BCA-A77D-44A2-ADCF-F17E5E81482C}" presName="hierRoot1" presStyleCnt="0"/>
      <dgm:spPr/>
    </dgm:pt>
    <dgm:pt modelId="{E7EE9E32-1C70-4065-8008-998CBB679D19}" type="pres">
      <dgm:prSet presAssocID="{62EE3BCA-A77D-44A2-ADCF-F17E5E81482C}" presName="composite" presStyleCnt="0"/>
      <dgm:spPr/>
    </dgm:pt>
    <dgm:pt modelId="{06157232-673B-425E-B0B0-864F7C3FDA48}" type="pres">
      <dgm:prSet presAssocID="{62EE3BCA-A77D-44A2-ADCF-F17E5E81482C}" presName="background" presStyleLbl="node0" presStyleIdx="2" presStyleCnt="3"/>
      <dgm:spPr/>
    </dgm:pt>
    <dgm:pt modelId="{31694FCC-F51D-4181-AA19-17A970AE7A50}" type="pres">
      <dgm:prSet presAssocID="{62EE3BCA-A77D-44A2-ADCF-F17E5E81482C}" presName="text" presStyleLbl="fgAcc0" presStyleIdx="2" presStyleCnt="3" custScaleX="348499" custScaleY="15854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FFA00A6-65A6-4DFF-B653-2388B2A67F49}" type="pres">
      <dgm:prSet presAssocID="{62EE3BCA-A77D-44A2-ADCF-F17E5E81482C}" presName="hierChild2" presStyleCnt="0"/>
      <dgm:spPr/>
    </dgm:pt>
    <dgm:pt modelId="{EC075C9F-EEFE-4823-B95E-01A968859C35}" type="pres">
      <dgm:prSet presAssocID="{1BFC622B-CEEC-4A6D-8E82-D94830F30A4B}" presName="Name10" presStyleLbl="parChTrans1D2" presStyleIdx="7" presStyleCnt="10"/>
      <dgm:spPr/>
      <dgm:t>
        <a:bodyPr/>
        <a:lstStyle/>
        <a:p>
          <a:endParaRPr lang="fr-FR"/>
        </a:p>
      </dgm:t>
    </dgm:pt>
    <dgm:pt modelId="{81D583EF-A3D6-42E4-B5C6-18D4022D5845}" type="pres">
      <dgm:prSet presAssocID="{B6527069-E56C-4493-96B3-E017F98AFAA0}" presName="hierRoot2" presStyleCnt="0"/>
      <dgm:spPr/>
    </dgm:pt>
    <dgm:pt modelId="{D11E72C3-C6E5-45BE-B415-6024B70E92DC}" type="pres">
      <dgm:prSet presAssocID="{B6527069-E56C-4493-96B3-E017F98AFAA0}" presName="composite2" presStyleCnt="0"/>
      <dgm:spPr/>
    </dgm:pt>
    <dgm:pt modelId="{731D16FD-A08F-458C-BD0C-84C814A8EAE0}" type="pres">
      <dgm:prSet presAssocID="{B6527069-E56C-4493-96B3-E017F98AFAA0}" presName="background2" presStyleLbl="node2" presStyleIdx="7" presStyleCnt="10"/>
      <dgm:spPr/>
    </dgm:pt>
    <dgm:pt modelId="{CA8522BA-3928-4893-A51A-BF7068AC326B}" type="pres">
      <dgm:prSet presAssocID="{B6527069-E56C-4493-96B3-E017F98AFAA0}" presName="text2" presStyleLbl="fgAcc2" presStyleIdx="7" presStyleCnt="10" custScaleX="153143" custScaleY="29559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9024AE9-EEAE-432E-B7D5-5F45F9AF4CE6}" type="pres">
      <dgm:prSet presAssocID="{B6527069-E56C-4493-96B3-E017F98AFAA0}" presName="hierChild3" presStyleCnt="0"/>
      <dgm:spPr/>
    </dgm:pt>
    <dgm:pt modelId="{DCA88943-4EE0-4C70-AF85-4CC95CF9AEAA}" type="pres">
      <dgm:prSet presAssocID="{F823FCC7-6390-456A-84DB-D927F453AF62}" presName="Name10" presStyleLbl="parChTrans1D2" presStyleIdx="8" presStyleCnt="10"/>
      <dgm:spPr/>
      <dgm:t>
        <a:bodyPr/>
        <a:lstStyle/>
        <a:p>
          <a:endParaRPr lang="fr-FR"/>
        </a:p>
      </dgm:t>
    </dgm:pt>
    <dgm:pt modelId="{CB11733A-D7AD-44AE-B811-7B368DD1878E}" type="pres">
      <dgm:prSet presAssocID="{7AFFEF1C-EA49-451E-B146-5F69931D1426}" presName="hierRoot2" presStyleCnt="0"/>
      <dgm:spPr/>
    </dgm:pt>
    <dgm:pt modelId="{2EBA5345-F826-43C4-BA7F-C61AD64D86C7}" type="pres">
      <dgm:prSet presAssocID="{7AFFEF1C-EA49-451E-B146-5F69931D1426}" presName="composite2" presStyleCnt="0"/>
      <dgm:spPr/>
    </dgm:pt>
    <dgm:pt modelId="{F90642C7-7A7C-42A6-9ED7-2F3CF4E9770B}" type="pres">
      <dgm:prSet presAssocID="{7AFFEF1C-EA49-451E-B146-5F69931D1426}" presName="background2" presStyleLbl="node2" presStyleIdx="8" presStyleCnt="10"/>
      <dgm:spPr/>
    </dgm:pt>
    <dgm:pt modelId="{8366688A-3F28-436A-9210-42B0EC055F77}" type="pres">
      <dgm:prSet presAssocID="{7AFFEF1C-EA49-451E-B146-5F69931D1426}" presName="text2" presStyleLbl="fgAcc2" presStyleIdx="8" presStyleCnt="10" custScaleX="153143" custScaleY="25441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07E9C86-B8F2-4D52-9BA1-58F6429C1101}" type="pres">
      <dgm:prSet presAssocID="{7AFFEF1C-EA49-451E-B146-5F69931D1426}" presName="hierChild3" presStyleCnt="0"/>
      <dgm:spPr/>
    </dgm:pt>
    <dgm:pt modelId="{D84A25C7-7121-4CA8-A206-D75D1938155E}" type="pres">
      <dgm:prSet presAssocID="{DAB32DD1-9001-4883-9D8E-150AB98DA6D2}" presName="Name10" presStyleLbl="parChTrans1D2" presStyleIdx="9" presStyleCnt="10"/>
      <dgm:spPr/>
      <dgm:t>
        <a:bodyPr/>
        <a:lstStyle/>
        <a:p>
          <a:endParaRPr lang="fr-FR"/>
        </a:p>
      </dgm:t>
    </dgm:pt>
    <dgm:pt modelId="{53337818-18EC-457D-A211-4240F0E3ADBC}" type="pres">
      <dgm:prSet presAssocID="{A7FC384D-2660-45BE-8E4A-AE77E5A6D4D6}" presName="hierRoot2" presStyleCnt="0"/>
      <dgm:spPr/>
    </dgm:pt>
    <dgm:pt modelId="{36A5342D-F6D3-48A8-8F89-A6D089B1F242}" type="pres">
      <dgm:prSet presAssocID="{A7FC384D-2660-45BE-8E4A-AE77E5A6D4D6}" presName="composite2" presStyleCnt="0"/>
      <dgm:spPr/>
    </dgm:pt>
    <dgm:pt modelId="{CCD34545-C51D-40CD-9964-2168975FA5F3}" type="pres">
      <dgm:prSet presAssocID="{A7FC384D-2660-45BE-8E4A-AE77E5A6D4D6}" presName="background2" presStyleLbl="node2" presStyleIdx="9" presStyleCnt="10"/>
      <dgm:spPr/>
    </dgm:pt>
    <dgm:pt modelId="{CE7ACCF7-2951-4AA7-81AD-76F17EDA2509}" type="pres">
      <dgm:prSet presAssocID="{A7FC384D-2660-45BE-8E4A-AE77E5A6D4D6}" presName="text2" presStyleLbl="fgAcc2" presStyleIdx="9" presStyleCnt="10" custScaleX="153143" custScaleY="27958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3CD0F88-708F-4445-804E-A517D1DD440E}" type="pres">
      <dgm:prSet presAssocID="{A7FC384D-2660-45BE-8E4A-AE77E5A6D4D6}" presName="hierChild3" presStyleCnt="0"/>
      <dgm:spPr/>
    </dgm:pt>
  </dgm:ptLst>
  <dgm:cxnLst>
    <dgm:cxn modelId="{96226990-0B60-4B1F-A52E-DD92409CD958}" srcId="{88B9DC78-9780-45A9-96B9-753CE37132F2}" destId="{224EC184-9E5E-461B-838A-6BE3BDA66C0B}" srcOrd="3" destOrd="0" parTransId="{CF123DCD-A9A2-41E8-BE1A-AFF220C568E8}" sibTransId="{05762F50-CC40-4B85-B91C-D553ED217256}"/>
    <dgm:cxn modelId="{D9DFD488-0C32-4A76-919B-C7EC6911FAFA}" type="presOf" srcId="{6D2A1040-EBA1-411B-9B4C-A64096E8844E}" destId="{9EDE12EF-8C3A-44FC-B371-86BAD94FFFE0}" srcOrd="0" destOrd="0" presId="urn:microsoft.com/office/officeart/2005/8/layout/hierarchy1"/>
    <dgm:cxn modelId="{318FCDE2-CD07-4EE4-94D2-3B47C35455A9}" srcId="{085B0654-B425-4A49-82C9-EC9F3206F00E}" destId="{1D3F1351-0ACB-4178-A30F-C55FB010E7C6}" srcOrd="1" destOrd="0" parTransId="{82D9B3C8-B334-4DFC-8DEE-EEC6FD21C701}" sibTransId="{E75A33D6-426A-4AE5-BEFA-F49917D93B05}"/>
    <dgm:cxn modelId="{F1C5C373-A0D5-4021-B60B-BC974382E41C}" type="presOf" srcId="{3BCB3EA7-4591-45CE-81BA-2285E6AF0047}" destId="{5F7ED06D-16D0-4F5D-9F47-4A94784C5AFB}" srcOrd="0" destOrd="0" presId="urn:microsoft.com/office/officeart/2005/8/layout/hierarchy1"/>
    <dgm:cxn modelId="{0C5E5184-FC25-4550-AECA-ED4289F65B66}" type="presOf" srcId="{5E7B784E-E0A3-4705-9312-432FF7280F60}" destId="{AC60B3D8-4CE5-4667-AB08-6D8B8C5EFB0E}" srcOrd="0" destOrd="0" presId="urn:microsoft.com/office/officeart/2005/8/layout/hierarchy1"/>
    <dgm:cxn modelId="{75EA0E5B-19A3-4835-A2EC-0D5182DF21BE}" srcId="{88B9DC78-9780-45A9-96B9-753CE37132F2}" destId="{07390147-9ECE-41B2-AA90-BAEA8B8684D4}" srcOrd="2" destOrd="0" parTransId="{A14BFDA2-E090-4AD4-A4E1-7C7AD349C25E}" sibTransId="{2330D147-F999-4A11-BDA3-D64F2D62BBF4}"/>
    <dgm:cxn modelId="{A50CEC3F-F151-42B7-95D7-6AC034E4B000}" srcId="{7667DDE9-E3ED-4037-8FEB-DAF1120A22B3}" destId="{62EE3BCA-A77D-44A2-ADCF-F17E5E81482C}" srcOrd="2" destOrd="0" parTransId="{FF6A6865-7C25-4562-99DD-E8F90FBF6977}" sibTransId="{780002C2-B5F2-4D05-BC29-5890C7812D7B}"/>
    <dgm:cxn modelId="{04C18133-D8F8-486E-B7A8-108057E6AB5E}" type="presOf" srcId="{085B0654-B425-4A49-82C9-EC9F3206F00E}" destId="{76B3A470-E419-4BB9-BE66-1C0AF58E6A61}" srcOrd="0" destOrd="0" presId="urn:microsoft.com/office/officeart/2005/8/layout/hierarchy1"/>
    <dgm:cxn modelId="{71ACD434-264D-4101-9AB4-3B093A1376F7}" type="presOf" srcId="{A14BFDA2-E090-4AD4-A4E1-7C7AD349C25E}" destId="{0D3B5E60-928A-4549-9E20-566A720F6238}" srcOrd="0" destOrd="0" presId="urn:microsoft.com/office/officeart/2005/8/layout/hierarchy1"/>
    <dgm:cxn modelId="{BF9605A8-9FDB-4636-9D99-4B9E17DA3D06}" type="presOf" srcId="{310D871B-32E8-4C00-B9AD-ED88842B1636}" destId="{D5BAF390-33DA-4703-B910-2A559C54A320}" srcOrd="0" destOrd="0" presId="urn:microsoft.com/office/officeart/2005/8/layout/hierarchy1"/>
    <dgm:cxn modelId="{FEA098B9-467F-4248-BE14-B53DDB4272CA}" type="presOf" srcId="{7667DDE9-E3ED-4037-8FEB-DAF1120A22B3}" destId="{02494BE1-3E8F-47EA-BDA7-3569BD53E291}" srcOrd="0" destOrd="0" presId="urn:microsoft.com/office/officeart/2005/8/layout/hierarchy1"/>
    <dgm:cxn modelId="{8F063389-30BE-4666-BB8F-4B3235B8C164}" srcId="{7667DDE9-E3ED-4037-8FEB-DAF1120A22B3}" destId="{085B0654-B425-4A49-82C9-EC9F3206F00E}" srcOrd="1" destOrd="0" parTransId="{AF5B20C7-2F33-4CC4-9FBF-4CD1A3CB8748}" sibTransId="{C5440730-7202-4DA5-81BD-7C0584BB0F61}"/>
    <dgm:cxn modelId="{8C878663-D85D-4663-B336-5479526B2025}" srcId="{085B0654-B425-4A49-82C9-EC9F3206F00E}" destId="{3BCB3EA7-4591-45CE-81BA-2285E6AF0047}" srcOrd="0" destOrd="0" parTransId="{8FF64EDB-A961-4FD1-8098-A83F6D6DE256}" sibTransId="{C3C5EBDA-E858-43AC-BAB4-7C523DFC7C0A}"/>
    <dgm:cxn modelId="{1EF756E7-9868-40D5-BB53-8F4709837C5B}" srcId="{88B9DC78-9780-45A9-96B9-753CE37132F2}" destId="{B3234B6C-63C0-48DA-AC3E-2DB4183C0B25}" srcOrd="0" destOrd="0" parTransId="{6D2A1040-EBA1-411B-9B4C-A64096E8844E}" sibTransId="{F3B4B4DF-46A2-43F7-92D7-36910DEA0DC0}"/>
    <dgm:cxn modelId="{26D9E6FE-6969-4203-8EED-7FD6520FD35F}" type="presOf" srcId="{07390147-9ECE-41B2-AA90-BAEA8B8684D4}" destId="{842ACF0A-4E67-488E-BAE8-39E4EAF9389E}" srcOrd="0" destOrd="0" presId="urn:microsoft.com/office/officeart/2005/8/layout/hierarchy1"/>
    <dgm:cxn modelId="{D014D7D3-EFB2-43FA-A5BF-07CEE28DC057}" type="presOf" srcId="{7AFFEF1C-EA49-451E-B146-5F69931D1426}" destId="{8366688A-3F28-436A-9210-42B0EC055F77}" srcOrd="0" destOrd="0" presId="urn:microsoft.com/office/officeart/2005/8/layout/hierarchy1"/>
    <dgm:cxn modelId="{8F2B4631-4C18-4329-9791-1CC4BF8A7DA8}" srcId="{62EE3BCA-A77D-44A2-ADCF-F17E5E81482C}" destId="{7AFFEF1C-EA49-451E-B146-5F69931D1426}" srcOrd="1" destOrd="0" parTransId="{F823FCC7-6390-456A-84DB-D927F453AF62}" sibTransId="{0E877ED0-1DB2-45E7-A7C7-89BEB66002D3}"/>
    <dgm:cxn modelId="{AE9A622A-6B22-474C-9EBB-0DAA9A9F44AE}" srcId="{085B0654-B425-4A49-82C9-EC9F3206F00E}" destId="{DEC8AC2E-2289-4BA6-99A3-71A20461137E}" srcOrd="2" destOrd="0" parTransId="{5E7B784E-E0A3-4705-9312-432FF7280F60}" sibTransId="{7F8081FD-290B-441C-96D3-E219334D6BF8}"/>
    <dgm:cxn modelId="{5D46AEBF-7F03-4CD0-8B5C-04C6B935DCB1}" type="presOf" srcId="{1BFC622B-CEEC-4A6D-8E82-D94830F30A4B}" destId="{EC075C9F-EEFE-4823-B95E-01A968859C35}" srcOrd="0" destOrd="0" presId="urn:microsoft.com/office/officeart/2005/8/layout/hierarchy1"/>
    <dgm:cxn modelId="{A848B6CF-425A-444D-BC69-7560034EF5AF}" type="presOf" srcId="{B6527069-E56C-4493-96B3-E017F98AFAA0}" destId="{CA8522BA-3928-4893-A51A-BF7068AC326B}" srcOrd="0" destOrd="0" presId="urn:microsoft.com/office/officeart/2005/8/layout/hierarchy1"/>
    <dgm:cxn modelId="{E2512F46-107E-4F0C-9C84-5D3AC63B4163}" type="presOf" srcId="{DAB32DD1-9001-4883-9D8E-150AB98DA6D2}" destId="{D84A25C7-7121-4CA8-A206-D75D1938155E}" srcOrd="0" destOrd="0" presId="urn:microsoft.com/office/officeart/2005/8/layout/hierarchy1"/>
    <dgm:cxn modelId="{D59100D1-CF90-4174-A37B-EED5C6F8C85D}" type="presOf" srcId="{224EC184-9E5E-461B-838A-6BE3BDA66C0B}" destId="{B909130A-0A61-4110-A7F1-28E84393094D}" srcOrd="0" destOrd="0" presId="urn:microsoft.com/office/officeart/2005/8/layout/hierarchy1"/>
    <dgm:cxn modelId="{6551D3C4-4307-477A-B60D-12A677E2A66F}" type="presOf" srcId="{62EE3BCA-A77D-44A2-ADCF-F17E5E81482C}" destId="{31694FCC-F51D-4181-AA19-17A970AE7A50}" srcOrd="0" destOrd="0" presId="urn:microsoft.com/office/officeart/2005/8/layout/hierarchy1"/>
    <dgm:cxn modelId="{12C363A8-061C-46CB-8F2F-181E10B73580}" type="presOf" srcId="{82D9B3C8-B334-4DFC-8DEE-EEC6FD21C701}" destId="{9531CC3A-8AFE-4560-848B-12232E0D4A31}" srcOrd="0" destOrd="0" presId="urn:microsoft.com/office/officeart/2005/8/layout/hierarchy1"/>
    <dgm:cxn modelId="{49BE623B-204A-4DB1-B991-2467E7A68192}" srcId="{62EE3BCA-A77D-44A2-ADCF-F17E5E81482C}" destId="{A7FC384D-2660-45BE-8E4A-AE77E5A6D4D6}" srcOrd="2" destOrd="0" parTransId="{DAB32DD1-9001-4883-9D8E-150AB98DA6D2}" sibTransId="{D7381E36-DF37-4EC8-8D8B-01D8BDE2A62C}"/>
    <dgm:cxn modelId="{59C1C2D2-73FE-40F3-A3E4-216813A3DB03}" type="presOf" srcId="{1D3F1351-0ACB-4178-A30F-C55FB010E7C6}" destId="{71751D2F-FC8F-48AA-BB83-E206E10D6DED}" srcOrd="0" destOrd="0" presId="urn:microsoft.com/office/officeart/2005/8/layout/hierarchy1"/>
    <dgm:cxn modelId="{55B4A401-6451-4AFF-A349-C14CD4E5B43C}" srcId="{62EE3BCA-A77D-44A2-ADCF-F17E5E81482C}" destId="{B6527069-E56C-4493-96B3-E017F98AFAA0}" srcOrd="0" destOrd="0" parTransId="{1BFC622B-CEEC-4A6D-8E82-D94830F30A4B}" sibTransId="{863E63FB-CD94-4C57-BA81-3F111EC4AB38}"/>
    <dgm:cxn modelId="{F56A021A-4AD0-4867-8097-6340602BBDA2}" srcId="{7667DDE9-E3ED-4037-8FEB-DAF1120A22B3}" destId="{88B9DC78-9780-45A9-96B9-753CE37132F2}" srcOrd="0" destOrd="0" parTransId="{983F7C5C-0085-45CC-9F0F-09347D84D72C}" sibTransId="{B379FB7C-B1A6-4F7D-A4AC-2E32D8EC9B40}"/>
    <dgm:cxn modelId="{FEC7E8F0-33D9-456C-B96E-F38D19EAA7BC}" type="presOf" srcId="{8FF64EDB-A961-4FD1-8098-A83F6D6DE256}" destId="{713E91B8-CA03-4ACC-B5D4-A46D01EDF199}" srcOrd="0" destOrd="0" presId="urn:microsoft.com/office/officeart/2005/8/layout/hierarchy1"/>
    <dgm:cxn modelId="{1C4D08C8-6F8F-4E34-ABBD-E9595117F512}" type="presOf" srcId="{CD5B36D7-55D6-4852-A0E6-AB3BBC10306A}" destId="{DEE2C2BE-E396-451C-BFC2-783112CC34E2}" srcOrd="0" destOrd="0" presId="urn:microsoft.com/office/officeart/2005/8/layout/hierarchy1"/>
    <dgm:cxn modelId="{EDCEEB10-F689-40A2-8705-753C2D24D468}" type="presOf" srcId="{F823FCC7-6390-456A-84DB-D927F453AF62}" destId="{DCA88943-4EE0-4C70-AF85-4CC95CF9AEAA}" srcOrd="0" destOrd="0" presId="urn:microsoft.com/office/officeart/2005/8/layout/hierarchy1"/>
    <dgm:cxn modelId="{00F9A450-CDBD-46AB-8464-EDCB498EEFA9}" type="presOf" srcId="{CF123DCD-A9A2-41E8-BE1A-AFF220C568E8}" destId="{E44025F7-1CFD-44A0-8032-A3C53A1D2064}" srcOrd="0" destOrd="0" presId="urn:microsoft.com/office/officeart/2005/8/layout/hierarchy1"/>
    <dgm:cxn modelId="{E09111FA-2A3E-432D-89B3-0D70D5C79757}" type="presOf" srcId="{DEC8AC2E-2289-4BA6-99A3-71A20461137E}" destId="{22B0C7CC-A3BB-46CB-A43D-16DA8724E6A4}" srcOrd="0" destOrd="0" presId="urn:microsoft.com/office/officeart/2005/8/layout/hierarchy1"/>
    <dgm:cxn modelId="{F3A07844-6A42-4223-90A6-CDF0AEA704A9}" type="presOf" srcId="{88B9DC78-9780-45A9-96B9-753CE37132F2}" destId="{35FDEF65-5F9C-4243-A187-9267A371FBDB}" srcOrd="0" destOrd="0" presId="urn:microsoft.com/office/officeart/2005/8/layout/hierarchy1"/>
    <dgm:cxn modelId="{817ED4DE-B34A-4FBA-85BE-729E47F5E882}" type="presOf" srcId="{A7FC384D-2660-45BE-8E4A-AE77E5A6D4D6}" destId="{CE7ACCF7-2951-4AA7-81AD-76F17EDA2509}" srcOrd="0" destOrd="0" presId="urn:microsoft.com/office/officeart/2005/8/layout/hierarchy1"/>
    <dgm:cxn modelId="{A5852CAE-D4C6-4332-B0C8-E103343AE150}" type="presOf" srcId="{B3234B6C-63C0-48DA-AC3E-2DB4183C0B25}" destId="{8AD5132C-773A-45F7-B6B3-6BF553BE7B9E}" srcOrd="0" destOrd="0" presId="urn:microsoft.com/office/officeart/2005/8/layout/hierarchy1"/>
    <dgm:cxn modelId="{884B49A5-B150-42D9-A095-38C1122876A8}" srcId="{88B9DC78-9780-45A9-96B9-753CE37132F2}" destId="{CD5B36D7-55D6-4852-A0E6-AB3BBC10306A}" srcOrd="1" destOrd="0" parTransId="{310D871B-32E8-4C00-B9AD-ED88842B1636}" sibTransId="{12105631-03C5-4357-B5AC-55C18FEE0441}"/>
    <dgm:cxn modelId="{5014252C-46F2-47AA-B979-BA1936086404}" type="presParOf" srcId="{02494BE1-3E8F-47EA-BDA7-3569BD53E291}" destId="{A6880368-BFCA-46CF-B2E7-A5C18DD8324B}" srcOrd="0" destOrd="0" presId="urn:microsoft.com/office/officeart/2005/8/layout/hierarchy1"/>
    <dgm:cxn modelId="{41747DE4-75BC-4866-B41E-71C8DFDE088D}" type="presParOf" srcId="{A6880368-BFCA-46CF-B2E7-A5C18DD8324B}" destId="{97424E27-1878-48E1-BE4B-574F94580A1A}" srcOrd="0" destOrd="0" presId="urn:microsoft.com/office/officeart/2005/8/layout/hierarchy1"/>
    <dgm:cxn modelId="{B7C0992F-C9EB-4F68-A83D-6D7E489E8721}" type="presParOf" srcId="{97424E27-1878-48E1-BE4B-574F94580A1A}" destId="{3D3F756E-7F74-41E0-8596-F7A7E07F9DE4}" srcOrd="0" destOrd="0" presId="urn:microsoft.com/office/officeart/2005/8/layout/hierarchy1"/>
    <dgm:cxn modelId="{2BE4717C-D950-48C8-A2A8-D929947B0515}" type="presParOf" srcId="{97424E27-1878-48E1-BE4B-574F94580A1A}" destId="{35FDEF65-5F9C-4243-A187-9267A371FBDB}" srcOrd="1" destOrd="0" presId="urn:microsoft.com/office/officeart/2005/8/layout/hierarchy1"/>
    <dgm:cxn modelId="{DCEE5607-63C2-4E4E-A94D-8B9FF77F111B}" type="presParOf" srcId="{A6880368-BFCA-46CF-B2E7-A5C18DD8324B}" destId="{E92EBCE7-2BF3-4662-A414-4EEA06AD27E5}" srcOrd="1" destOrd="0" presId="urn:microsoft.com/office/officeart/2005/8/layout/hierarchy1"/>
    <dgm:cxn modelId="{22F08541-582D-4A01-9622-E62FBD6597FB}" type="presParOf" srcId="{E92EBCE7-2BF3-4662-A414-4EEA06AD27E5}" destId="{9EDE12EF-8C3A-44FC-B371-86BAD94FFFE0}" srcOrd="0" destOrd="0" presId="urn:microsoft.com/office/officeart/2005/8/layout/hierarchy1"/>
    <dgm:cxn modelId="{0478AC42-A138-4BDB-A67C-C88113940846}" type="presParOf" srcId="{E92EBCE7-2BF3-4662-A414-4EEA06AD27E5}" destId="{47F53059-5F20-4D82-912D-2E1EC522F72A}" srcOrd="1" destOrd="0" presId="urn:microsoft.com/office/officeart/2005/8/layout/hierarchy1"/>
    <dgm:cxn modelId="{7A1C4F4D-F6E4-429B-ACC2-23594E6356CB}" type="presParOf" srcId="{47F53059-5F20-4D82-912D-2E1EC522F72A}" destId="{C0B9DB5A-AEFF-46CD-B920-FBFFAB71E4DA}" srcOrd="0" destOrd="0" presId="urn:microsoft.com/office/officeart/2005/8/layout/hierarchy1"/>
    <dgm:cxn modelId="{39D55522-59AF-4070-BE6A-FED297E44738}" type="presParOf" srcId="{C0B9DB5A-AEFF-46CD-B920-FBFFAB71E4DA}" destId="{D384BBFD-47B4-478C-AD41-14DFC3F0F502}" srcOrd="0" destOrd="0" presId="urn:microsoft.com/office/officeart/2005/8/layout/hierarchy1"/>
    <dgm:cxn modelId="{343CE433-15CD-46D7-B2DA-EB714DA68093}" type="presParOf" srcId="{C0B9DB5A-AEFF-46CD-B920-FBFFAB71E4DA}" destId="{8AD5132C-773A-45F7-B6B3-6BF553BE7B9E}" srcOrd="1" destOrd="0" presId="urn:microsoft.com/office/officeart/2005/8/layout/hierarchy1"/>
    <dgm:cxn modelId="{1837B505-5A12-43C2-A38D-D3FC05057B9F}" type="presParOf" srcId="{47F53059-5F20-4D82-912D-2E1EC522F72A}" destId="{78FFF630-7CF5-48B0-94C8-398C3E597314}" srcOrd="1" destOrd="0" presId="urn:microsoft.com/office/officeart/2005/8/layout/hierarchy1"/>
    <dgm:cxn modelId="{5FA4762D-A9AE-4D9E-B9DD-EBCF59E57212}" type="presParOf" srcId="{E92EBCE7-2BF3-4662-A414-4EEA06AD27E5}" destId="{D5BAF390-33DA-4703-B910-2A559C54A320}" srcOrd="2" destOrd="0" presId="urn:microsoft.com/office/officeart/2005/8/layout/hierarchy1"/>
    <dgm:cxn modelId="{104BE378-79B9-4D55-9B91-8B97C0A22BEA}" type="presParOf" srcId="{E92EBCE7-2BF3-4662-A414-4EEA06AD27E5}" destId="{CA6093CD-D73B-4997-89F3-68A43E64C591}" srcOrd="3" destOrd="0" presId="urn:microsoft.com/office/officeart/2005/8/layout/hierarchy1"/>
    <dgm:cxn modelId="{212051BB-6164-4DEF-95C0-C7B7A4A8798C}" type="presParOf" srcId="{CA6093CD-D73B-4997-89F3-68A43E64C591}" destId="{59E96DF8-7AD0-409A-AF7E-EE334952CEA0}" srcOrd="0" destOrd="0" presId="urn:microsoft.com/office/officeart/2005/8/layout/hierarchy1"/>
    <dgm:cxn modelId="{4C8D3262-D044-4504-90CE-BE8F32160A01}" type="presParOf" srcId="{59E96DF8-7AD0-409A-AF7E-EE334952CEA0}" destId="{D31FEF53-738E-4E32-ADFB-96DAA3EED076}" srcOrd="0" destOrd="0" presId="urn:microsoft.com/office/officeart/2005/8/layout/hierarchy1"/>
    <dgm:cxn modelId="{38DB20C0-B6DD-4548-82B8-FDB360B45F5C}" type="presParOf" srcId="{59E96DF8-7AD0-409A-AF7E-EE334952CEA0}" destId="{DEE2C2BE-E396-451C-BFC2-783112CC34E2}" srcOrd="1" destOrd="0" presId="urn:microsoft.com/office/officeart/2005/8/layout/hierarchy1"/>
    <dgm:cxn modelId="{975E25B0-F7EF-4DF7-9CD2-EBC3A78ABE24}" type="presParOf" srcId="{CA6093CD-D73B-4997-89F3-68A43E64C591}" destId="{48CEF296-78D7-4B24-AE26-8B304856ED2E}" srcOrd="1" destOrd="0" presId="urn:microsoft.com/office/officeart/2005/8/layout/hierarchy1"/>
    <dgm:cxn modelId="{E5E495A8-06A4-4CB9-A732-26E7D607F7CD}" type="presParOf" srcId="{E92EBCE7-2BF3-4662-A414-4EEA06AD27E5}" destId="{0D3B5E60-928A-4549-9E20-566A720F6238}" srcOrd="4" destOrd="0" presId="urn:microsoft.com/office/officeart/2005/8/layout/hierarchy1"/>
    <dgm:cxn modelId="{6DA06D7D-1D01-4EEB-8EF3-677B076C77B0}" type="presParOf" srcId="{E92EBCE7-2BF3-4662-A414-4EEA06AD27E5}" destId="{DD433D41-B2C5-48FA-998E-28E88F88C5D1}" srcOrd="5" destOrd="0" presId="urn:microsoft.com/office/officeart/2005/8/layout/hierarchy1"/>
    <dgm:cxn modelId="{B9B6541F-E7F0-486A-BC3A-F89EB065BD9E}" type="presParOf" srcId="{DD433D41-B2C5-48FA-998E-28E88F88C5D1}" destId="{2DF8082F-93DA-476B-BE27-0EA0C94927EB}" srcOrd="0" destOrd="0" presId="urn:microsoft.com/office/officeart/2005/8/layout/hierarchy1"/>
    <dgm:cxn modelId="{BEA3DF54-6CE3-428A-BD1A-54A837B9E945}" type="presParOf" srcId="{2DF8082F-93DA-476B-BE27-0EA0C94927EB}" destId="{ACC91ACB-1CD1-42F7-AB9E-81449D43FFC0}" srcOrd="0" destOrd="0" presId="urn:microsoft.com/office/officeart/2005/8/layout/hierarchy1"/>
    <dgm:cxn modelId="{C0A7EA08-729D-479E-8716-484A5C176751}" type="presParOf" srcId="{2DF8082F-93DA-476B-BE27-0EA0C94927EB}" destId="{842ACF0A-4E67-488E-BAE8-39E4EAF9389E}" srcOrd="1" destOrd="0" presId="urn:microsoft.com/office/officeart/2005/8/layout/hierarchy1"/>
    <dgm:cxn modelId="{4A6AC165-BAF0-4B1B-8B7D-EF618398CB9B}" type="presParOf" srcId="{DD433D41-B2C5-48FA-998E-28E88F88C5D1}" destId="{EF684B8F-D1E0-4137-9FF9-2CBC388300C8}" srcOrd="1" destOrd="0" presId="urn:microsoft.com/office/officeart/2005/8/layout/hierarchy1"/>
    <dgm:cxn modelId="{6712B111-63DA-4BE1-B0B4-A486703FAFE2}" type="presParOf" srcId="{E92EBCE7-2BF3-4662-A414-4EEA06AD27E5}" destId="{E44025F7-1CFD-44A0-8032-A3C53A1D2064}" srcOrd="6" destOrd="0" presId="urn:microsoft.com/office/officeart/2005/8/layout/hierarchy1"/>
    <dgm:cxn modelId="{FAAE138C-1087-44D7-8445-07F25BBA8798}" type="presParOf" srcId="{E92EBCE7-2BF3-4662-A414-4EEA06AD27E5}" destId="{D53CE370-1A2B-4474-8F06-C224459D64EC}" srcOrd="7" destOrd="0" presId="urn:microsoft.com/office/officeart/2005/8/layout/hierarchy1"/>
    <dgm:cxn modelId="{D9851962-47DC-4FD7-9516-E260EF8093EB}" type="presParOf" srcId="{D53CE370-1A2B-4474-8F06-C224459D64EC}" destId="{B98FAAD8-BB1B-4A8B-B8DD-FF2CDBBCB0BE}" srcOrd="0" destOrd="0" presId="urn:microsoft.com/office/officeart/2005/8/layout/hierarchy1"/>
    <dgm:cxn modelId="{3A70C249-C350-42CC-A382-1A87F6DF0D3D}" type="presParOf" srcId="{B98FAAD8-BB1B-4A8B-B8DD-FF2CDBBCB0BE}" destId="{389616C3-1EE3-425E-B02C-C654D4341C34}" srcOrd="0" destOrd="0" presId="urn:microsoft.com/office/officeart/2005/8/layout/hierarchy1"/>
    <dgm:cxn modelId="{ABAFBAC7-4EAE-4D23-8A8E-F4BADA6F0B09}" type="presParOf" srcId="{B98FAAD8-BB1B-4A8B-B8DD-FF2CDBBCB0BE}" destId="{B909130A-0A61-4110-A7F1-28E84393094D}" srcOrd="1" destOrd="0" presId="urn:microsoft.com/office/officeart/2005/8/layout/hierarchy1"/>
    <dgm:cxn modelId="{83FBFA4C-2487-404F-80FC-D5B71ADA6AB4}" type="presParOf" srcId="{D53CE370-1A2B-4474-8F06-C224459D64EC}" destId="{CF876B99-2C05-484D-A13A-A78A278E2F22}" srcOrd="1" destOrd="0" presId="urn:microsoft.com/office/officeart/2005/8/layout/hierarchy1"/>
    <dgm:cxn modelId="{12431572-BB55-414E-A819-5397F51160F7}" type="presParOf" srcId="{02494BE1-3E8F-47EA-BDA7-3569BD53E291}" destId="{5089F6E0-97D6-4EC7-A030-3F1BE140D63A}" srcOrd="1" destOrd="0" presId="urn:microsoft.com/office/officeart/2005/8/layout/hierarchy1"/>
    <dgm:cxn modelId="{9E7210AF-E6BC-4C7C-BDBB-E568C4F737A1}" type="presParOf" srcId="{5089F6E0-97D6-4EC7-A030-3F1BE140D63A}" destId="{8F0D31DF-A383-4D4F-B18D-584C6BD8C90D}" srcOrd="0" destOrd="0" presId="urn:microsoft.com/office/officeart/2005/8/layout/hierarchy1"/>
    <dgm:cxn modelId="{0A29D079-4791-4E3D-B225-B4F8433AC0FF}" type="presParOf" srcId="{8F0D31DF-A383-4D4F-B18D-584C6BD8C90D}" destId="{12CB9855-A359-4FA6-B999-08020949D100}" srcOrd="0" destOrd="0" presId="urn:microsoft.com/office/officeart/2005/8/layout/hierarchy1"/>
    <dgm:cxn modelId="{CA1B160A-09AE-4676-914A-AB99960E3D1E}" type="presParOf" srcId="{8F0D31DF-A383-4D4F-B18D-584C6BD8C90D}" destId="{76B3A470-E419-4BB9-BE66-1C0AF58E6A61}" srcOrd="1" destOrd="0" presId="urn:microsoft.com/office/officeart/2005/8/layout/hierarchy1"/>
    <dgm:cxn modelId="{984840F3-CFDA-412F-87A8-C1104763AC09}" type="presParOf" srcId="{5089F6E0-97D6-4EC7-A030-3F1BE140D63A}" destId="{18D6DE63-F9D2-413B-AAD1-5574CF16980B}" srcOrd="1" destOrd="0" presId="urn:microsoft.com/office/officeart/2005/8/layout/hierarchy1"/>
    <dgm:cxn modelId="{823E0106-02DE-41A5-B42E-5FDF0E3DE03A}" type="presParOf" srcId="{18D6DE63-F9D2-413B-AAD1-5574CF16980B}" destId="{713E91B8-CA03-4ACC-B5D4-A46D01EDF199}" srcOrd="0" destOrd="0" presId="urn:microsoft.com/office/officeart/2005/8/layout/hierarchy1"/>
    <dgm:cxn modelId="{D3B65E7D-6A6F-4EA5-86D7-90046A88E5D0}" type="presParOf" srcId="{18D6DE63-F9D2-413B-AAD1-5574CF16980B}" destId="{7BA4B610-B043-4B68-AAC5-8F7038007FE5}" srcOrd="1" destOrd="0" presId="urn:microsoft.com/office/officeart/2005/8/layout/hierarchy1"/>
    <dgm:cxn modelId="{064701BD-AA61-4D5C-B20F-06A4841294CC}" type="presParOf" srcId="{7BA4B610-B043-4B68-AAC5-8F7038007FE5}" destId="{AED5F8D4-213A-4033-B82A-16793A58B5FE}" srcOrd="0" destOrd="0" presId="urn:microsoft.com/office/officeart/2005/8/layout/hierarchy1"/>
    <dgm:cxn modelId="{D4EE9ACA-8998-4C3E-AC4E-1CB8D74BF53F}" type="presParOf" srcId="{AED5F8D4-213A-4033-B82A-16793A58B5FE}" destId="{18A4FAA9-79C9-4C39-AAFD-A73ECAA8CA34}" srcOrd="0" destOrd="0" presId="urn:microsoft.com/office/officeart/2005/8/layout/hierarchy1"/>
    <dgm:cxn modelId="{C6652D3A-1737-4149-A811-DD14410EFEBD}" type="presParOf" srcId="{AED5F8D4-213A-4033-B82A-16793A58B5FE}" destId="{5F7ED06D-16D0-4F5D-9F47-4A94784C5AFB}" srcOrd="1" destOrd="0" presId="urn:microsoft.com/office/officeart/2005/8/layout/hierarchy1"/>
    <dgm:cxn modelId="{B77DBF73-F11D-47AC-91FA-5EE7481D66E0}" type="presParOf" srcId="{7BA4B610-B043-4B68-AAC5-8F7038007FE5}" destId="{CEC59738-3ABD-4E93-AE2A-9C8F0E3FFB17}" srcOrd="1" destOrd="0" presId="urn:microsoft.com/office/officeart/2005/8/layout/hierarchy1"/>
    <dgm:cxn modelId="{7D374531-FE65-42FF-9222-BA0EB54762CF}" type="presParOf" srcId="{18D6DE63-F9D2-413B-AAD1-5574CF16980B}" destId="{9531CC3A-8AFE-4560-848B-12232E0D4A31}" srcOrd="2" destOrd="0" presId="urn:microsoft.com/office/officeart/2005/8/layout/hierarchy1"/>
    <dgm:cxn modelId="{22B1090B-8D96-4E81-B6DC-692B5B4D0594}" type="presParOf" srcId="{18D6DE63-F9D2-413B-AAD1-5574CF16980B}" destId="{1FEB176C-EF6D-4A9E-ACD6-CF1779992649}" srcOrd="3" destOrd="0" presId="urn:microsoft.com/office/officeart/2005/8/layout/hierarchy1"/>
    <dgm:cxn modelId="{0F9FE685-0660-4E63-BF72-CFCE831F10EF}" type="presParOf" srcId="{1FEB176C-EF6D-4A9E-ACD6-CF1779992649}" destId="{999D700F-1126-4AE0-8808-36EA3C6A97A9}" srcOrd="0" destOrd="0" presId="urn:microsoft.com/office/officeart/2005/8/layout/hierarchy1"/>
    <dgm:cxn modelId="{AF9B876D-3359-4C8F-A871-74C1ECC2626E}" type="presParOf" srcId="{999D700F-1126-4AE0-8808-36EA3C6A97A9}" destId="{E542E4B8-71FA-4C47-9246-2F0FDF246F11}" srcOrd="0" destOrd="0" presId="urn:microsoft.com/office/officeart/2005/8/layout/hierarchy1"/>
    <dgm:cxn modelId="{D51DBE41-68AE-437B-AE3E-6DA053D0EF38}" type="presParOf" srcId="{999D700F-1126-4AE0-8808-36EA3C6A97A9}" destId="{71751D2F-FC8F-48AA-BB83-E206E10D6DED}" srcOrd="1" destOrd="0" presId="urn:microsoft.com/office/officeart/2005/8/layout/hierarchy1"/>
    <dgm:cxn modelId="{6190730F-8142-4ADC-AB0F-1A323C3CBF26}" type="presParOf" srcId="{1FEB176C-EF6D-4A9E-ACD6-CF1779992649}" destId="{6F5BC095-0081-4751-BA2E-0C75743DBA82}" srcOrd="1" destOrd="0" presId="urn:microsoft.com/office/officeart/2005/8/layout/hierarchy1"/>
    <dgm:cxn modelId="{74E15ADB-0906-4051-806B-6F4CD5566370}" type="presParOf" srcId="{18D6DE63-F9D2-413B-AAD1-5574CF16980B}" destId="{AC60B3D8-4CE5-4667-AB08-6D8B8C5EFB0E}" srcOrd="4" destOrd="0" presId="urn:microsoft.com/office/officeart/2005/8/layout/hierarchy1"/>
    <dgm:cxn modelId="{CC668253-A208-466F-9990-5D98791CE07F}" type="presParOf" srcId="{18D6DE63-F9D2-413B-AAD1-5574CF16980B}" destId="{EFCE9BF7-BFA1-4F4C-91E6-DF73E21116EF}" srcOrd="5" destOrd="0" presId="urn:microsoft.com/office/officeart/2005/8/layout/hierarchy1"/>
    <dgm:cxn modelId="{99B00554-A96D-4869-9565-21952D03E32D}" type="presParOf" srcId="{EFCE9BF7-BFA1-4F4C-91E6-DF73E21116EF}" destId="{FB670AB4-65A6-4ECB-9DC8-49429903A20F}" srcOrd="0" destOrd="0" presId="urn:microsoft.com/office/officeart/2005/8/layout/hierarchy1"/>
    <dgm:cxn modelId="{C4873E76-88FC-49BA-AF7B-E690E29CEBD3}" type="presParOf" srcId="{FB670AB4-65A6-4ECB-9DC8-49429903A20F}" destId="{B94C31F6-BC90-4258-83F2-43816AD67ADD}" srcOrd="0" destOrd="0" presId="urn:microsoft.com/office/officeart/2005/8/layout/hierarchy1"/>
    <dgm:cxn modelId="{BCDDD463-932D-4916-8FF8-9319DAA3C051}" type="presParOf" srcId="{FB670AB4-65A6-4ECB-9DC8-49429903A20F}" destId="{22B0C7CC-A3BB-46CB-A43D-16DA8724E6A4}" srcOrd="1" destOrd="0" presId="urn:microsoft.com/office/officeart/2005/8/layout/hierarchy1"/>
    <dgm:cxn modelId="{0BE3735D-D535-4821-B828-83F0319785FA}" type="presParOf" srcId="{EFCE9BF7-BFA1-4F4C-91E6-DF73E21116EF}" destId="{EBC22A17-26A8-45E6-80A3-92DFB2688A3E}" srcOrd="1" destOrd="0" presId="urn:microsoft.com/office/officeart/2005/8/layout/hierarchy1"/>
    <dgm:cxn modelId="{5EBC248F-5FC0-4084-92F7-E84D67A583C8}" type="presParOf" srcId="{02494BE1-3E8F-47EA-BDA7-3569BD53E291}" destId="{C2F032C9-3716-4940-9403-1B3E1AA54946}" srcOrd="2" destOrd="0" presId="urn:microsoft.com/office/officeart/2005/8/layout/hierarchy1"/>
    <dgm:cxn modelId="{3F32B3E0-F206-435D-8D59-408D7C3272A2}" type="presParOf" srcId="{C2F032C9-3716-4940-9403-1B3E1AA54946}" destId="{E7EE9E32-1C70-4065-8008-998CBB679D19}" srcOrd="0" destOrd="0" presId="urn:microsoft.com/office/officeart/2005/8/layout/hierarchy1"/>
    <dgm:cxn modelId="{6902B00F-EBE9-4FA8-8F12-D7D74676103D}" type="presParOf" srcId="{E7EE9E32-1C70-4065-8008-998CBB679D19}" destId="{06157232-673B-425E-B0B0-864F7C3FDA48}" srcOrd="0" destOrd="0" presId="urn:microsoft.com/office/officeart/2005/8/layout/hierarchy1"/>
    <dgm:cxn modelId="{871D7840-80FB-4F77-B676-1089E1BB9BF4}" type="presParOf" srcId="{E7EE9E32-1C70-4065-8008-998CBB679D19}" destId="{31694FCC-F51D-4181-AA19-17A970AE7A50}" srcOrd="1" destOrd="0" presId="urn:microsoft.com/office/officeart/2005/8/layout/hierarchy1"/>
    <dgm:cxn modelId="{5DB2F690-A31F-46C5-9BF6-30580BCEB48B}" type="presParOf" srcId="{C2F032C9-3716-4940-9403-1B3E1AA54946}" destId="{6FFA00A6-65A6-4DFF-B653-2388B2A67F49}" srcOrd="1" destOrd="0" presId="urn:microsoft.com/office/officeart/2005/8/layout/hierarchy1"/>
    <dgm:cxn modelId="{D9414013-FD0E-40F7-B5C6-2B370EF0F5D4}" type="presParOf" srcId="{6FFA00A6-65A6-4DFF-B653-2388B2A67F49}" destId="{EC075C9F-EEFE-4823-B95E-01A968859C35}" srcOrd="0" destOrd="0" presId="urn:microsoft.com/office/officeart/2005/8/layout/hierarchy1"/>
    <dgm:cxn modelId="{9C164E36-D2DC-473E-9AFA-1F9BD7BE72F5}" type="presParOf" srcId="{6FFA00A6-65A6-4DFF-B653-2388B2A67F49}" destId="{81D583EF-A3D6-42E4-B5C6-18D4022D5845}" srcOrd="1" destOrd="0" presId="urn:microsoft.com/office/officeart/2005/8/layout/hierarchy1"/>
    <dgm:cxn modelId="{23EE7FD1-E2C2-4F8B-B2AA-90ECBD7B0CFD}" type="presParOf" srcId="{81D583EF-A3D6-42E4-B5C6-18D4022D5845}" destId="{D11E72C3-C6E5-45BE-B415-6024B70E92DC}" srcOrd="0" destOrd="0" presId="urn:microsoft.com/office/officeart/2005/8/layout/hierarchy1"/>
    <dgm:cxn modelId="{DD80AB77-0FDB-4DC2-91DA-7C9E14B0F102}" type="presParOf" srcId="{D11E72C3-C6E5-45BE-B415-6024B70E92DC}" destId="{731D16FD-A08F-458C-BD0C-84C814A8EAE0}" srcOrd="0" destOrd="0" presId="urn:microsoft.com/office/officeart/2005/8/layout/hierarchy1"/>
    <dgm:cxn modelId="{4310D275-B04E-4DF7-82EC-E0E8A0D08529}" type="presParOf" srcId="{D11E72C3-C6E5-45BE-B415-6024B70E92DC}" destId="{CA8522BA-3928-4893-A51A-BF7068AC326B}" srcOrd="1" destOrd="0" presId="urn:microsoft.com/office/officeart/2005/8/layout/hierarchy1"/>
    <dgm:cxn modelId="{822D8EA7-4638-416D-91AE-490D59A8EE8F}" type="presParOf" srcId="{81D583EF-A3D6-42E4-B5C6-18D4022D5845}" destId="{29024AE9-EEAE-432E-B7D5-5F45F9AF4CE6}" srcOrd="1" destOrd="0" presId="urn:microsoft.com/office/officeart/2005/8/layout/hierarchy1"/>
    <dgm:cxn modelId="{66E08201-F444-4B3F-A155-D99F47E7F8F4}" type="presParOf" srcId="{6FFA00A6-65A6-4DFF-B653-2388B2A67F49}" destId="{DCA88943-4EE0-4C70-AF85-4CC95CF9AEAA}" srcOrd="2" destOrd="0" presId="urn:microsoft.com/office/officeart/2005/8/layout/hierarchy1"/>
    <dgm:cxn modelId="{FBC6AE9E-EDD1-492C-9438-E5CD3A582C12}" type="presParOf" srcId="{6FFA00A6-65A6-4DFF-B653-2388B2A67F49}" destId="{CB11733A-D7AD-44AE-B811-7B368DD1878E}" srcOrd="3" destOrd="0" presId="urn:microsoft.com/office/officeart/2005/8/layout/hierarchy1"/>
    <dgm:cxn modelId="{C9FB04B8-9E24-4FD5-BA05-6AE82D3A8ED6}" type="presParOf" srcId="{CB11733A-D7AD-44AE-B811-7B368DD1878E}" destId="{2EBA5345-F826-43C4-BA7F-C61AD64D86C7}" srcOrd="0" destOrd="0" presId="urn:microsoft.com/office/officeart/2005/8/layout/hierarchy1"/>
    <dgm:cxn modelId="{8C5AC135-5D48-4763-8B76-4DC4B1667A9A}" type="presParOf" srcId="{2EBA5345-F826-43C4-BA7F-C61AD64D86C7}" destId="{F90642C7-7A7C-42A6-9ED7-2F3CF4E9770B}" srcOrd="0" destOrd="0" presId="urn:microsoft.com/office/officeart/2005/8/layout/hierarchy1"/>
    <dgm:cxn modelId="{2DF6432A-D63F-439C-AFB0-457433CD74B6}" type="presParOf" srcId="{2EBA5345-F826-43C4-BA7F-C61AD64D86C7}" destId="{8366688A-3F28-436A-9210-42B0EC055F77}" srcOrd="1" destOrd="0" presId="urn:microsoft.com/office/officeart/2005/8/layout/hierarchy1"/>
    <dgm:cxn modelId="{588E7B63-555A-456A-990C-A0CB29A94EE4}" type="presParOf" srcId="{CB11733A-D7AD-44AE-B811-7B368DD1878E}" destId="{B07E9C86-B8F2-4D52-9BA1-58F6429C1101}" srcOrd="1" destOrd="0" presId="urn:microsoft.com/office/officeart/2005/8/layout/hierarchy1"/>
    <dgm:cxn modelId="{86BB3D7E-86E7-4492-83F3-0098CDDF7D90}" type="presParOf" srcId="{6FFA00A6-65A6-4DFF-B653-2388B2A67F49}" destId="{D84A25C7-7121-4CA8-A206-D75D1938155E}" srcOrd="4" destOrd="0" presId="urn:microsoft.com/office/officeart/2005/8/layout/hierarchy1"/>
    <dgm:cxn modelId="{6277C110-2FED-4A0B-A344-291D26F69427}" type="presParOf" srcId="{6FFA00A6-65A6-4DFF-B653-2388B2A67F49}" destId="{53337818-18EC-457D-A211-4240F0E3ADBC}" srcOrd="5" destOrd="0" presId="urn:microsoft.com/office/officeart/2005/8/layout/hierarchy1"/>
    <dgm:cxn modelId="{1DAC9402-EAB7-47F7-9CBD-BB653831C96F}" type="presParOf" srcId="{53337818-18EC-457D-A211-4240F0E3ADBC}" destId="{36A5342D-F6D3-48A8-8F89-A6D089B1F242}" srcOrd="0" destOrd="0" presId="urn:microsoft.com/office/officeart/2005/8/layout/hierarchy1"/>
    <dgm:cxn modelId="{3B4D8C85-72D8-4200-84A1-3A469CAE85D2}" type="presParOf" srcId="{36A5342D-F6D3-48A8-8F89-A6D089B1F242}" destId="{CCD34545-C51D-40CD-9964-2168975FA5F3}" srcOrd="0" destOrd="0" presId="urn:microsoft.com/office/officeart/2005/8/layout/hierarchy1"/>
    <dgm:cxn modelId="{6ED46875-6FF9-4709-9D85-6979F5C78CCB}" type="presParOf" srcId="{36A5342D-F6D3-48A8-8F89-A6D089B1F242}" destId="{CE7ACCF7-2951-4AA7-81AD-76F17EDA2509}" srcOrd="1" destOrd="0" presId="urn:microsoft.com/office/officeart/2005/8/layout/hierarchy1"/>
    <dgm:cxn modelId="{7767B789-038E-4B1C-B4A6-5530D0DD0C27}" type="presParOf" srcId="{53337818-18EC-457D-A211-4240F0E3ADBC}" destId="{B3CD0F88-708F-4445-804E-A517D1DD440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67DDE9-E3ED-4037-8FEB-DAF1120A22B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DF96241-F4B5-443A-872C-FF24804BCC12}">
      <dgm:prSet phldrT="[Texte]" custT="1"/>
      <dgm:spPr/>
      <dgm:t>
        <a:bodyPr/>
        <a:lstStyle/>
        <a:p>
          <a:r>
            <a:rPr lang="fr-FR" sz="1200" dirty="0">
              <a:latin typeface="Gill Sans MT Condensed" panose="020B0506020104020203" pitchFamily="34" charset="0"/>
            </a:rPr>
            <a:t>Créer sur le portail dédié de la CDC la possibilité de déposer les dossiers en ligne et éviter les doublons</a:t>
          </a:r>
        </a:p>
      </dgm:t>
    </dgm:pt>
    <dgm:pt modelId="{5A45791C-86ED-4DA0-BCEB-59337214C14B}" type="parTrans" cxnId="{9E857230-6084-4772-A4B7-63FD18ECED2A}">
      <dgm:prSet/>
      <dgm:spPr/>
      <dgm:t>
        <a:bodyPr/>
        <a:lstStyle/>
        <a:p>
          <a:endParaRPr lang="fr-FR"/>
        </a:p>
      </dgm:t>
    </dgm:pt>
    <dgm:pt modelId="{84D4D398-AE1F-43BB-BFC6-CE737684DB31}" type="sibTrans" cxnId="{9E857230-6084-4772-A4B7-63FD18ECED2A}">
      <dgm:prSet/>
      <dgm:spPr/>
      <dgm:t>
        <a:bodyPr/>
        <a:lstStyle/>
        <a:p>
          <a:endParaRPr lang="fr-FR"/>
        </a:p>
      </dgm:t>
    </dgm:pt>
    <dgm:pt modelId="{26704398-2BB4-47C3-8026-B337F1076852}">
      <dgm:prSet phldrT="[Texte]" custT="1"/>
      <dgm:spPr/>
      <dgm:t>
        <a:bodyPr/>
        <a:lstStyle/>
        <a:p>
          <a:r>
            <a:rPr lang="fr-FR" sz="1400" dirty="0">
              <a:latin typeface="Gill Sans MT Condensed" panose="020B0506020104020203" pitchFamily="34" charset="0"/>
            </a:rPr>
            <a:t>Comment faciliter la coopération entre les collectivités territoriales</a:t>
          </a:r>
        </a:p>
      </dgm:t>
    </dgm:pt>
    <dgm:pt modelId="{97450C74-FEE2-4BF4-A34C-039994D88CE6}" type="parTrans" cxnId="{3E51E80C-BD20-4BDB-99FE-2FC2CD72F98F}">
      <dgm:prSet/>
      <dgm:spPr/>
      <dgm:t>
        <a:bodyPr/>
        <a:lstStyle/>
        <a:p>
          <a:endParaRPr lang="fr-FR"/>
        </a:p>
      </dgm:t>
    </dgm:pt>
    <dgm:pt modelId="{E908E841-2167-4198-91CC-41051708A8B2}" type="sibTrans" cxnId="{3E51E80C-BD20-4BDB-99FE-2FC2CD72F98F}">
      <dgm:prSet/>
      <dgm:spPr/>
      <dgm:t>
        <a:bodyPr/>
        <a:lstStyle/>
        <a:p>
          <a:endParaRPr lang="fr-FR"/>
        </a:p>
      </dgm:t>
    </dgm:pt>
    <dgm:pt modelId="{5420149C-44E3-4BEF-91E1-DFF47F0386AE}">
      <dgm:prSet phldrT="[Texte]" custT="1"/>
      <dgm:spPr/>
      <dgm:t>
        <a:bodyPr/>
        <a:lstStyle/>
        <a:p>
          <a:r>
            <a:rPr lang="fr-FR" sz="1400" dirty="0">
              <a:latin typeface="Gill Sans MT Condensed" panose="020B0506020104020203" pitchFamily="34" charset="0"/>
            </a:rPr>
            <a:t>Développer l’ingénierie et </a:t>
          </a:r>
          <a:r>
            <a:rPr lang="fr-FR" sz="1400" dirty="0" smtClean="0">
              <a:latin typeface="Gill Sans MT Condensed" panose="020B0506020104020203" pitchFamily="34" charset="0"/>
            </a:rPr>
            <a:t>pallier </a:t>
          </a:r>
          <a:r>
            <a:rPr lang="fr-FR" sz="1400" dirty="0">
              <a:latin typeface="Gill Sans MT Condensed" panose="020B0506020104020203" pitchFamily="34" charset="0"/>
            </a:rPr>
            <a:t>à l’absence de structure professionnelle</a:t>
          </a:r>
        </a:p>
      </dgm:t>
    </dgm:pt>
    <dgm:pt modelId="{93C936A7-E3FF-42FC-8B6F-61B1931E13B5}" type="parTrans" cxnId="{0674D8A2-FD0E-4DEF-8FC8-EEC4A23289DD}">
      <dgm:prSet/>
      <dgm:spPr/>
      <dgm:t>
        <a:bodyPr/>
        <a:lstStyle/>
        <a:p>
          <a:endParaRPr lang="fr-FR"/>
        </a:p>
      </dgm:t>
    </dgm:pt>
    <dgm:pt modelId="{8D208CAC-B23E-4523-86C1-4C1FFAEBE9EC}" type="sibTrans" cxnId="{0674D8A2-FD0E-4DEF-8FC8-EEC4A23289DD}">
      <dgm:prSet/>
      <dgm:spPr/>
      <dgm:t>
        <a:bodyPr/>
        <a:lstStyle/>
        <a:p>
          <a:endParaRPr lang="fr-FR"/>
        </a:p>
      </dgm:t>
    </dgm:pt>
    <dgm:pt modelId="{5D00314E-7443-4276-B6B0-02D11F768692}">
      <dgm:prSet phldrT="[Texte]" custT="1"/>
      <dgm:spPr/>
      <dgm:t>
        <a:bodyPr/>
        <a:lstStyle/>
        <a:p>
          <a:r>
            <a:rPr lang="fr-FR" sz="1200" dirty="0">
              <a:latin typeface="Gill Sans MT Condensed" panose="020B0506020104020203" pitchFamily="34" charset="0"/>
            </a:rPr>
            <a:t>Développer l’information à destination des collectivités et développer des rencontres</a:t>
          </a:r>
        </a:p>
      </dgm:t>
    </dgm:pt>
    <dgm:pt modelId="{90A1ABA6-BDEB-4D24-B123-6AE14E9B5FDC}" type="parTrans" cxnId="{FD4587DC-DD83-404D-B171-5065F4C685CA}">
      <dgm:prSet/>
      <dgm:spPr/>
      <dgm:t>
        <a:bodyPr/>
        <a:lstStyle/>
        <a:p>
          <a:endParaRPr lang="fr-FR"/>
        </a:p>
      </dgm:t>
    </dgm:pt>
    <dgm:pt modelId="{C901490C-0D5D-4FF1-8457-25C754B7DF13}" type="sibTrans" cxnId="{FD4587DC-DD83-404D-B171-5065F4C685CA}">
      <dgm:prSet/>
      <dgm:spPr/>
      <dgm:t>
        <a:bodyPr/>
        <a:lstStyle/>
        <a:p>
          <a:endParaRPr lang="fr-FR"/>
        </a:p>
      </dgm:t>
    </dgm:pt>
    <dgm:pt modelId="{82DC78E5-A87B-4181-91A1-195FDDF55FD9}">
      <dgm:prSet phldrT="[Texte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fr-FR" sz="1200" dirty="0">
              <a:latin typeface="Gill Sans MT Condensed" panose="020B0506020104020203" pitchFamily="34" charset="0"/>
            </a:rPr>
            <a:t>Proposer un dispositif d’offre aux communes permettant une facilitation de l’offre dans le rural (catalogue…)</a:t>
          </a:r>
        </a:p>
      </dgm:t>
    </dgm:pt>
    <dgm:pt modelId="{E48C3E4B-2AF6-4EDA-86F2-C1EBEA0EA896}" type="parTrans" cxnId="{572E8A8E-F1A1-4D35-84C5-8448D0421D0B}">
      <dgm:prSet/>
      <dgm:spPr/>
      <dgm:t>
        <a:bodyPr/>
        <a:lstStyle/>
        <a:p>
          <a:endParaRPr lang="fr-FR"/>
        </a:p>
      </dgm:t>
    </dgm:pt>
    <dgm:pt modelId="{CD10AB10-97FB-43D1-9E00-6BCAE7FA71DB}" type="sibTrans" cxnId="{572E8A8E-F1A1-4D35-84C5-8448D0421D0B}">
      <dgm:prSet/>
      <dgm:spPr/>
      <dgm:t>
        <a:bodyPr/>
        <a:lstStyle/>
        <a:p>
          <a:endParaRPr lang="fr-FR"/>
        </a:p>
      </dgm:t>
    </dgm:pt>
    <dgm:pt modelId="{6C3B5FB5-B3AE-4157-8626-8AFE6D54EE13}">
      <dgm:prSet phldrT="[Texte]" custT="1"/>
      <dgm:spPr/>
      <dgm:t>
        <a:bodyPr/>
        <a:lstStyle/>
        <a:p>
          <a:r>
            <a:rPr lang="fr-FR" sz="1200" dirty="0">
              <a:latin typeface="Gill Sans MT Condensed" panose="020B0506020104020203" pitchFamily="34" charset="0"/>
            </a:rPr>
            <a:t>Soutenir les projets de Festivals, rencontres, portés par les communautés de communes</a:t>
          </a:r>
        </a:p>
      </dgm:t>
    </dgm:pt>
    <dgm:pt modelId="{89FF863B-6728-4BCB-8616-EB1A06AEE056}" type="parTrans" cxnId="{4BCD5FA3-EB43-4ED4-9668-D0A53D13932C}">
      <dgm:prSet/>
      <dgm:spPr/>
      <dgm:t>
        <a:bodyPr/>
        <a:lstStyle/>
        <a:p>
          <a:endParaRPr lang="fr-FR"/>
        </a:p>
      </dgm:t>
    </dgm:pt>
    <dgm:pt modelId="{4152F424-BD1F-420C-BFB1-B40C0A5F510D}" type="sibTrans" cxnId="{4BCD5FA3-EB43-4ED4-9668-D0A53D13932C}">
      <dgm:prSet/>
      <dgm:spPr/>
      <dgm:t>
        <a:bodyPr/>
        <a:lstStyle/>
        <a:p>
          <a:endParaRPr lang="fr-FR"/>
        </a:p>
      </dgm:t>
    </dgm:pt>
    <dgm:pt modelId="{31693FEE-7F7C-4216-A43B-CF241515F9F3}">
      <dgm:prSet phldrT="[Texte]" custT="1"/>
      <dgm:spPr/>
      <dgm:t>
        <a:bodyPr/>
        <a:lstStyle/>
        <a:p>
          <a:r>
            <a:rPr lang="fr-FR" sz="1200" dirty="0">
              <a:latin typeface="Gill Sans MT Condensed" panose="020B0506020104020203" pitchFamily="34" charset="0"/>
            </a:rPr>
            <a:t>S’appuyer sur une structure dédiée</a:t>
          </a:r>
        </a:p>
      </dgm:t>
    </dgm:pt>
    <dgm:pt modelId="{53025359-E640-46C4-8E12-985840B952CF}" type="parTrans" cxnId="{AF145B52-96E3-4052-A709-63E41C3106A8}">
      <dgm:prSet/>
      <dgm:spPr/>
      <dgm:t>
        <a:bodyPr/>
        <a:lstStyle/>
        <a:p>
          <a:endParaRPr lang="fr-FR"/>
        </a:p>
      </dgm:t>
    </dgm:pt>
    <dgm:pt modelId="{88D05988-BA7F-4F7D-86DD-F9E862D77231}" type="sibTrans" cxnId="{AF145B52-96E3-4052-A709-63E41C3106A8}">
      <dgm:prSet/>
      <dgm:spPr/>
      <dgm:t>
        <a:bodyPr/>
        <a:lstStyle/>
        <a:p>
          <a:endParaRPr lang="fr-FR"/>
        </a:p>
      </dgm:t>
    </dgm:pt>
    <dgm:pt modelId="{9B4DBC51-B838-4755-ADDE-3972C913205B}">
      <dgm:prSet phldrT="[Texte]" custT="1"/>
      <dgm:spPr/>
      <dgm:t>
        <a:bodyPr/>
        <a:lstStyle/>
        <a:p>
          <a:pPr>
            <a:buFont typeface="Calibri" panose="020F0502020204030204" pitchFamily="34" charset="0"/>
            <a:buChar char="-"/>
          </a:pPr>
          <a:r>
            <a:rPr lang="fr-FR" sz="1200" b="0" dirty="0">
              <a:latin typeface="Gill Sans MT Condensed" panose="020B0506020104020203" pitchFamily="34" charset="0"/>
            </a:rPr>
            <a:t>Elaborer des outils collectifs, entre partenaires/acteurs des secteurs privés et publics, afin de développer l’ingénierie des structures de manière concrète et pouvoir se concentrer sur son cœur de métier : la mise en œuvre du projet.</a:t>
          </a:r>
        </a:p>
      </dgm:t>
    </dgm:pt>
    <dgm:pt modelId="{D1AC96D8-C34C-45BA-8E7D-C879B6FFF7C8}" type="parTrans" cxnId="{D2972E25-6134-48EB-A1AD-FB0F762555AA}">
      <dgm:prSet/>
      <dgm:spPr/>
      <dgm:t>
        <a:bodyPr/>
        <a:lstStyle/>
        <a:p>
          <a:endParaRPr lang="fr-FR"/>
        </a:p>
      </dgm:t>
    </dgm:pt>
    <dgm:pt modelId="{B30C062A-BEC6-4129-970C-E9B61F991829}" type="sibTrans" cxnId="{D2972E25-6134-48EB-A1AD-FB0F762555AA}">
      <dgm:prSet/>
      <dgm:spPr/>
      <dgm:t>
        <a:bodyPr/>
        <a:lstStyle/>
        <a:p>
          <a:endParaRPr lang="fr-FR"/>
        </a:p>
      </dgm:t>
    </dgm:pt>
    <dgm:pt modelId="{02494BE1-3E8F-47EA-BDA7-3569BD53E291}" type="pres">
      <dgm:prSet presAssocID="{7667DDE9-E3ED-4037-8FEB-DAF1120A22B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70ABB72C-2505-4EB7-A601-75AA5064B6E4}" type="pres">
      <dgm:prSet presAssocID="{26704398-2BB4-47C3-8026-B337F1076852}" presName="hierRoot1" presStyleCnt="0"/>
      <dgm:spPr/>
    </dgm:pt>
    <dgm:pt modelId="{4ECE6143-DE63-4CA3-873A-DD569815ABE9}" type="pres">
      <dgm:prSet presAssocID="{26704398-2BB4-47C3-8026-B337F1076852}" presName="composite" presStyleCnt="0"/>
      <dgm:spPr/>
    </dgm:pt>
    <dgm:pt modelId="{D9460857-1396-439D-8452-F31B4296A82F}" type="pres">
      <dgm:prSet presAssocID="{26704398-2BB4-47C3-8026-B337F1076852}" presName="background" presStyleLbl="node0" presStyleIdx="0" presStyleCnt="2"/>
      <dgm:spPr/>
    </dgm:pt>
    <dgm:pt modelId="{307CA3BF-71D9-4E8D-BE8F-BE6184B6D42F}" type="pres">
      <dgm:prSet presAssocID="{26704398-2BB4-47C3-8026-B337F1076852}" presName="text" presStyleLbl="fgAcc0" presStyleIdx="0" presStyleCnt="2" custScaleX="338606" custScaleY="16616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A7FE578-0A98-45DD-89B0-888914E683A1}" type="pres">
      <dgm:prSet presAssocID="{26704398-2BB4-47C3-8026-B337F1076852}" presName="hierChild2" presStyleCnt="0"/>
      <dgm:spPr/>
    </dgm:pt>
    <dgm:pt modelId="{B3FD7231-208F-46DB-B7F5-57C6ADC17A35}" type="pres">
      <dgm:prSet presAssocID="{90A1ABA6-BDEB-4D24-B123-6AE14E9B5FDC}" presName="Name10" presStyleLbl="parChTrans1D2" presStyleIdx="0" presStyleCnt="6"/>
      <dgm:spPr/>
      <dgm:t>
        <a:bodyPr/>
        <a:lstStyle/>
        <a:p>
          <a:endParaRPr lang="fr-FR"/>
        </a:p>
      </dgm:t>
    </dgm:pt>
    <dgm:pt modelId="{87A293BA-3A59-491A-8463-617AFD620B42}" type="pres">
      <dgm:prSet presAssocID="{5D00314E-7443-4276-B6B0-02D11F768692}" presName="hierRoot2" presStyleCnt="0"/>
      <dgm:spPr/>
    </dgm:pt>
    <dgm:pt modelId="{3A5EDDDF-12AA-4031-AB45-D886512C2EA7}" type="pres">
      <dgm:prSet presAssocID="{5D00314E-7443-4276-B6B0-02D11F768692}" presName="composite2" presStyleCnt="0"/>
      <dgm:spPr/>
    </dgm:pt>
    <dgm:pt modelId="{6D87CD5D-F7D3-44F9-BA27-533140920E82}" type="pres">
      <dgm:prSet presAssocID="{5D00314E-7443-4276-B6B0-02D11F768692}" presName="background2" presStyleLbl="node2" presStyleIdx="0" presStyleCnt="6"/>
      <dgm:spPr/>
    </dgm:pt>
    <dgm:pt modelId="{5281DD61-7B4E-41D0-97EF-C5E9A40BE536}" type="pres">
      <dgm:prSet presAssocID="{5D00314E-7443-4276-B6B0-02D11F768692}" presName="text2" presStyleLbl="fgAcc2" presStyleIdx="0" presStyleCnt="6" custScaleX="171940" custScaleY="19571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AC89592-09C7-4567-8295-6EEB1877C7DC}" type="pres">
      <dgm:prSet presAssocID="{5D00314E-7443-4276-B6B0-02D11F768692}" presName="hierChild3" presStyleCnt="0"/>
      <dgm:spPr/>
    </dgm:pt>
    <dgm:pt modelId="{6F657838-B468-4EE1-93D4-94A11C994AD1}" type="pres">
      <dgm:prSet presAssocID="{E48C3E4B-2AF6-4EDA-86F2-C1EBEA0EA896}" presName="Name10" presStyleLbl="parChTrans1D2" presStyleIdx="1" presStyleCnt="6"/>
      <dgm:spPr/>
      <dgm:t>
        <a:bodyPr/>
        <a:lstStyle/>
        <a:p>
          <a:endParaRPr lang="fr-FR"/>
        </a:p>
      </dgm:t>
    </dgm:pt>
    <dgm:pt modelId="{5599571B-397D-4F53-9C05-21C843121CC7}" type="pres">
      <dgm:prSet presAssocID="{82DC78E5-A87B-4181-91A1-195FDDF55FD9}" presName="hierRoot2" presStyleCnt="0"/>
      <dgm:spPr/>
    </dgm:pt>
    <dgm:pt modelId="{9DAE0656-7A7A-4E47-A6D3-03E4EE4B2C8E}" type="pres">
      <dgm:prSet presAssocID="{82DC78E5-A87B-4181-91A1-195FDDF55FD9}" presName="composite2" presStyleCnt="0"/>
      <dgm:spPr/>
    </dgm:pt>
    <dgm:pt modelId="{FDBFEB42-6505-43D8-8CD7-2C382182CE25}" type="pres">
      <dgm:prSet presAssocID="{82DC78E5-A87B-4181-91A1-195FDDF55FD9}" presName="background2" presStyleLbl="node2" presStyleIdx="1" presStyleCnt="6"/>
      <dgm:spPr/>
    </dgm:pt>
    <dgm:pt modelId="{1DACB4B8-1DDF-42BB-B5CC-9DDCD4037EBF}" type="pres">
      <dgm:prSet presAssocID="{82DC78E5-A87B-4181-91A1-195FDDF55FD9}" presName="text2" presStyleLbl="fgAcc2" presStyleIdx="1" presStyleCnt="6" custScaleX="168640" custScaleY="19819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9805E40-BD4B-49AC-A37C-721BE9ACDDC1}" type="pres">
      <dgm:prSet presAssocID="{82DC78E5-A87B-4181-91A1-195FDDF55FD9}" presName="hierChild3" presStyleCnt="0"/>
      <dgm:spPr/>
    </dgm:pt>
    <dgm:pt modelId="{0A6B9FCD-9810-44C7-91B4-748F02931338}" type="pres">
      <dgm:prSet presAssocID="{89FF863B-6728-4BCB-8616-EB1A06AEE056}" presName="Name10" presStyleLbl="parChTrans1D2" presStyleIdx="2" presStyleCnt="6"/>
      <dgm:spPr/>
      <dgm:t>
        <a:bodyPr/>
        <a:lstStyle/>
        <a:p>
          <a:endParaRPr lang="fr-FR"/>
        </a:p>
      </dgm:t>
    </dgm:pt>
    <dgm:pt modelId="{CBF6B78B-E281-4948-B574-0D16634DE191}" type="pres">
      <dgm:prSet presAssocID="{6C3B5FB5-B3AE-4157-8626-8AFE6D54EE13}" presName="hierRoot2" presStyleCnt="0"/>
      <dgm:spPr/>
    </dgm:pt>
    <dgm:pt modelId="{957F18A0-806E-4E91-AACB-1657BCA6F88D}" type="pres">
      <dgm:prSet presAssocID="{6C3B5FB5-B3AE-4157-8626-8AFE6D54EE13}" presName="composite2" presStyleCnt="0"/>
      <dgm:spPr/>
    </dgm:pt>
    <dgm:pt modelId="{59517E3E-AAAB-4B41-A393-24DFBCED3735}" type="pres">
      <dgm:prSet presAssocID="{6C3B5FB5-B3AE-4157-8626-8AFE6D54EE13}" presName="background2" presStyleLbl="node2" presStyleIdx="2" presStyleCnt="6"/>
      <dgm:spPr/>
    </dgm:pt>
    <dgm:pt modelId="{E6463F3A-741B-475D-B7B4-0D07AD3A3BE6}" type="pres">
      <dgm:prSet presAssocID="{6C3B5FB5-B3AE-4157-8626-8AFE6D54EE13}" presName="text2" presStyleLbl="fgAcc2" presStyleIdx="2" presStyleCnt="6" custScaleX="174778" custScaleY="165474" custLinFactNeighborX="-2671" custLinFactNeighborY="420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625D154-4C74-4DBE-9D4F-07A9D8E8EB26}" type="pres">
      <dgm:prSet presAssocID="{6C3B5FB5-B3AE-4157-8626-8AFE6D54EE13}" presName="hierChild3" presStyleCnt="0"/>
      <dgm:spPr/>
    </dgm:pt>
    <dgm:pt modelId="{AFBF3FAE-2EBF-44EB-8DB2-AA3C86D71BC2}" type="pres">
      <dgm:prSet presAssocID="{5420149C-44E3-4BEF-91E1-DFF47F0386AE}" presName="hierRoot1" presStyleCnt="0"/>
      <dgm:spPr/>
    </dgm:pt>
    <dgm:pt modelId="{DCF8B6B3-8F05-480E-9601-B11180CE2553}" type="pres">
      <dgm:prSet presAssocID="{5420149C-44E3-4BEF-91E1-DFF47F0386AE}" presName="composite" presStyleCnt="0"/>
      <dgm:spPr/>
    </dgm:pt>
    <dgm:pt modelId="{28CF2BDA-F4F3-4BBC-B6AF-16BF3111727B}" type="pres">
      <dgm:prSet presAssocID="{5420149C-44E3-4BEF-91E1-DFF47F0386AE}" presName="background" presStyleLbl="node0" presStyleIdx="1" presStyleCnt="2"/>
      <dgm:spPr/>
    </dgm:pt>
    <dgm:pt modelId="{E178AF9F-8DF7-42F2-9A99-E82AA7DEFA43}" type="pres">
      <dgm:prSet presAssocID="{5420149C-44E3-4BEF-91E1-DFF47F0386AE}" presName="text" presStyleLbl="fgAcc0" presStyleIdx="1" presStyleCnt="2" custScaleX="281859" custScaleY="16351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636F068-9966-4DF9-AA3B-E9CB6A46756B}" type="pres">
      <dgm:prSet presAssocID="{5420149C-44E3-4BEF-91E1-DFF47F0386AE}" presName="hierChild2" presStyleCnt="0"/>
      <dgm:spPr/>
    </dgm:pt>
    <dgm:pt modelId="{A90D6436-5D04-4516-9C74-C4D6AE686461}" type="pres">
      <dgm:prSet presAssocID="{5A45791C-86ED-4DA0-BCEB-59337214C14B}" presName="Name10" presStyleLbl="parChTrans1D2" presStyleIdx="3" presStyleCnt="6"/>
      <dgm:spPr/>
      <dgm:t>
        <a:bodyPr/>
        <a:lstStyle/>
        <a:p>
          <a:endParaRPr lang="fr-FR"/>
        </a:p>
      </dgm:t>
    </dgm:pt>
    <dgm:pt modelId="{C8DFA99A-5F8B-4692-A1E5-C95ECDB8CBE1}" type="pres">
      <dgm:prSet presAssocID="{CDF96241-F4B5-443A-872C-FF24804BCC12}" presName="hierRoot2" presStyleCnt="0"/>
      <dgm:spPr/>
    </dgm:pt>
    <dgm:pt modelId="{116DD2E3-E8A0-4E8F-BC47-7D48A8624ACE}" type="pres">
      <dgm:prSet presAssocID="{CDF96241-F4B5-443A-872C-FF24804BCC12}" presName="composite2" presStyleCnt="0"/>
      <dgm:spPr/>
    </dgm:pt>
    <dgm:pt modelId="{E7617948-9520-4B59-A14B-F83549779E64}" type="pres">
      <dgm:prSet presAssocID="{CDF96241-F4B5-443A-872C-FF24804BCC12}" presName="background2" presStyleLbl="node2" presStyleIdx="3" presStyleCnt="6"/>
      <dgm:spPr/>
    </dgm:pt>
    <dgm:pt modelId="{796DA407-F2FF-4691-BDA0-8F5DDB2E4D8D}" type="pres">
      <dgm:prSet presAssocID="{CDF96241-F4B5-443A-872C-FF24804BCC12}" presName="text2" presStyleLbl="fgAcc2" presStyleIdx="3" presStyleCnt="6" custScaleX="138372" custScaleY="22934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8804C8D-37FE-40A7-9DAF-6682B803A896}" type="pres">
      <dgm:prSet presAssocID="{CDF96241-F4B5-443A-872C-FF24804BCC12}" presName="hierChild3" presStyleCnt="0"/>
      <dgm:spPr/>
    </dgm:pt>
    <dgm:pt modelId="{E5F4C957-9BF4-4F69-B1BE-386D9E9AD40E}" type="pres">
      <dgm:prSet presAssocID="{53025359-E640-46C4-8E12-985840B952CF}" presName="Name10" presStyleLbl="parChTrans1D2" presStyleIdx="4" presStyleCnt="6"/>
      <dgm:spPr/>
      <dgm:t>
        <a:bodyPr/>
        <a:lstStyle/>
        <a:p>
          <a:endParaRPr lang="fr-FR"/>
        </a:p>
      </dgm:t>
    </dgm:pt>
    <dgm:pt modelId="{E242E894-DB4F-4C1F-8E75-89B7DB82960B}" type="pres">
      <dgm:prSet presAssocID="{31693FEE-7F7C-4216-A43B-CF241515F9F3}" presName="hierRoot2" presStyleCnt="0"/>
      <dgm:spPr/>
    </dgm:pt>
    <dgm:pt modelId="{724893A6-625D-4EB6-AB47-EACB36296BE2}" type="pres">
      <dgm:prSet presAssocID="{31693FEE-7F7C-4216-A43B-CF241515F9F3}" presName="composite2" presStyleCnt="0"/>
      <dgm:spPr/>
    </dgm:pt>
    <dgm:pt modelId="{2E3EAB7D-E33F-4A56-83FB-63D15CD53030}" type="pres">
      <dgm:prSet presAssocID="{31693FEE-7F7C-4216-A43B-CF241515F9F3}" presName="background2" presStyleLbl="node2" presStyleIdx="4" presStyleCnt="6"/>
      <dgm:spPr/>
    </dgm:pt>
    <dgm:pt modelId="{47FAB9D6-00B6-46BA-BAE9-81E9547B4214}" type="pres">
      <dgm:prSet presAssocID="{31693FEE-7F7C-4216-A43B-CF241515F9F3}" presName="text2" presStyleLbl="fgAcc2" presStyleIdx="4" presStyleCnt="6" custScaleX="158317" custScaleY="249602" custLinFactNeighborX="-8903" custLinFactNeighborY="-280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6BCD485-D4A8-4CA2-91E8-AAB66AD8D933}" type="pres">
      <dgm:prSet presAssocID="{31693FEE-7F7C-4216-A43B-CF241515F9F3}" presName="hierChild3" presStyleCnt="0"/>
      <dgm:spPr/>
    </dgm:pt>
    <dgm:pt modelId="{FAACD49B-4EEE-4D0B-8013-7CFAF9E3DD9E}" type="pres">
      <dgm:prSet presAssocID="{D1AC96D8-C34C-45BA-8E7D-C879B6FFF7C8}" presName="Name10" presStyleLbl="parChTrans1D2" presStyleIdx="5" presStyleCnt="6"/>
      <dgm:spPr/>
      <dgm:t>
        <a:bodyPr/>
        <a:lstStyle/>
        <a:p>
          <a:endParaRPr lang="fr-FR"/>
        </a:p>
      </dgm:t>
    </dgm:pt>
    <dgm:pt modelId="{25245333-3F84-4484-A1F2-161E53B7D0D6}" type="pres">
      <dgm:prSet presAssocID="{9B4DBC51-B838-4755-ADDE-3972C913205B}" presName="hierRoot2" presStyleCnt="0"/>
      <dgm:spPr/>
    </dgm:pt>
    <dgm:pt modelId="{B77FD1D6-180C-42A4-A67C-CDC5DE39F7A3}" type="pres">
      <dgm:prSet presAssocID="{9B4DBC51-B838-4755-ADDE-3972C913205B}" presName="composite2" presStyleCnt="0"/>
      <dgm:spPr/>
    </dgm:pt>
    <dgm:pt modelId="{4183F5BD-9405-40C9-9BBA-2C21D34B5591}" type="pres">
      <dgm:prSet presAssocID="{9B4DBC51-B838-4755-ADDE-3972C913205B}" presName="background2" presStyleLbl="node2" presStyleIdx="5" presStyleCnt="6"/>
      <dgm:spPr/>
    </dgm:pt>
    <dgm:pt modelId="{990F7D5F-F839-445F-A872-DF45D3BD51DC}" type="pres">
      <dgm:prSet presAssocID="{9B4DBC51-B838-4755-ADDE-3972C913205B}" presName="text2" presStyleLbl="fgAcc2" presStyleIdx="5" presStyleCnt="6" custScaleX="160464" custScaleY="24492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A7133EC-A45B-408C-9E0B-B204FBFF93C6}" type="pres">
      <dgm:prSet presAssocID="{9B4DBC51-B838-4755-ADDE-3972C913205B}" presName="hierChild3" presStyleCnt="0"/>
      <dgm:spPr/>
    </dgm:pt>
  </dgm:ptLst>
  <dgm:cxnLst>
    <dgm:cxn modelId="{CDB46F45-1DB4-43AA-A161-D447D51D898A}" type="presOf" srcId="{5420149C-44E3-4BEF-91E1-DFF47F0386AE}" destId="{E178AF9F-8DF7-42F2-9A99-E82AA7DEFA43}" srcOrd="0" destOrd="0" presId="urn:microsoft.com/office/officeart/2005/8/layout/hierarchy1"/>
    <dgm:cxn modelId="{DC59D0BB-50A4-47F4-9712-9F8F7E2ECA44}" type="presOf" srcId="{26704398-2BB4-47C3-8026-B337F1076852}" destId="{307CA3BF-71D9-4E8D-BE8F-BE6184B6D42F}" srcOrd="0" destOrd="0" presId="urn:microsoft.com/office/officeart/2005/8/layout/hierarchy1"/>
    <dgm:cxn modelId="{5C18B778-6CE2-4841-A74B-4B7C92038503}" type="presOf" srcId="{CDF96241-F4B5-443A-872C-FF24804BCC12}" destId="{796DA407-F2FF-4691-BDA0-8F5DDB2E4D8D}" srcOrd="0" destOrd="0" presId="urn:microsoft.com/office/officeart/2005/8/layout/hierarchy1"/>
    <dgm:cxn modelId="{D2972E25-6134-48EB-A1AD-FB0F762555AA}" srcId="{5420149C-44E3-4BEF-91E1-DFF47F0386AE}" destId="{9B4DBC51-B838-4755-ADDE-3972C913205B}" srcOrd="2" destOrd="0" parTransId="{D1AC96D8-C34C-45BA-8E7D-C879B6FFF7C8}" sibTransId="{B30C062A-BEC6-4129-970C-E9B61F991829}"/>
    <dgm:cxn modelId="{749A9ADB-BE72-45E2-83F4-6C21F64B29EB}" type="presOf" srcId="{90A1ABA6-BDEB-4D24-B123-6AE14E9B5FDC}" destId="{B3FD7231-208F-46DB-B7F5-57C6ADC17A35}" srcOrd="0" destOrd="0" presId="urn:microsoft.com/office/officeart/2005/8/layout/hierarchy1"/>
    <dgm:cxn modelId="{9E857230-6084-4772-A4B7-63FD18ECED2A}" srcId="{5420149C-44E3-4BEF-91E1-DFF47F0386AE}" destId="{CDF96241-F4B5-443A-872C-FF24804BCC12}" srcOrd="0" destOrd="0" parTransId="{5A45791C-86ED-4DA0-BCEB-59337214C14B}" sibTransId="{84D4D398-AE1F-43BB-BFC6-CE737684DB31}"/>
    <dgm:cxn modelId="{5488D469-71B8-4D7D-89DC-680397FADB9A}" type="presOf" srcId="{9B4DBC51-B838-4755-ADDE-3972C913205B}" destId="{990F7D5F-F839-445F-A872-DF45D3BD51DC}" srcOrd="0" destOrd="0" presId="urn:microsoft.com/office/officeart/2005/8/layout/hierarchy1"/>
    <dgm:cxn modelId="{8A00EF28-6399-4F33-8862-84C26904CDB8}" type="presOf" srcId="{E48C3E4B-2AF6-4EDA-86F2-C1EBEA0EA896}" destId="{6F657838-B468-4EE1-93D4-94A11C994AD1}" srcOrd="0" destOrd="0" presId="urn:microsoft.com/office/officeart/2005/8/layout/hierarchy1"/>
    <dgm:cxn modelId="{0674D8A2-FD0E-4DEF-8FC8-EEC4A23289DD}" srcId="{7667DDE9-E3ED-4037-8FEB-DAF1120A22B3}" destId="{5420149C-44E3-4BEF-91E1-DFF47F0386AE}" srcOrd="1" destOrd="0" parTransId="{93C936A7-E3FF-42FC-8B6F-61B1931E13B5}" sibTransId="{8D208CAC-B23E-4523-86C1-4C1FFAEBE9EC}"/>
    <dgm:cxn modelId="{35EFA276-1B63-4332-906F-D05F60649051}" type="presOf" srcId="{53025359-E640-46C4-8E12-985840B952CF}" destId="{E5F4C957-9BF4-4F69-B1BE-386D9E9AD40E}" srcOrd="0" destOrd="0" presId="urn:microsoft.com/office/officeart/2005/8/layout/hierarchy1"/>
    <dgm:cxn modelId="{AF145B52-96E3-4052-A709-63E41C3106A8}" srcId="{5420149C-44E3-4BEF-91E1-DFF47F0386AE}" destId="{31693FEE-7F7C-4216-A43B-CF241515F9F3}" srcOrd="1" destOrd="0" parTransId="{53025359-E640-46C4-8E12-985840B952CF}" sibTransId="{88D05988-BA7F-4F7D-86DD-F9E862D77231}"/>
    <dgm:cxn modelId="{63E51B32-20CE-4D26-9CC1-7BE85973A2C1}" type="presOf" srcId="{89FF863B-6728-4BCB-8616-EB1A06AEE056}" destId="{0A6B9FCD-9810-44C7-91B4-748F02931338}" srcOrd="0" destOrd="0" presId="urn:microsoft.com/office/officeart/2005/8/layout/hierarchy1"/>
    <dgm:cxn modelId="{0E1AE8B2-061C-4E7A-9C38-F9F6F365B867}" type="presOf" srcId="{31693FEE-7F7C-4216-A43B-CF241515F9F3}" destId="{47FAB9D6-00B6-46BA-BAE9-81E9547B4214}" srcOrd="0" destOrd="0" presId="urn:microsoft.com/office/officeart/2005/8/layout/hierarchy1"/>
    <dgm:cxn modelId="{83BF9550-702F-46DC-BA8D-9466B5F548E3}" type="presOf" srcId="{5A45791C-86ED-4DA0-BCEB-59337214C14B}" destId="{A90D6436-5D04-4516-9C74-C4D6AE686461}" srcOrd="0" destOrd="0" presId="urn:microsoft.com/office/officeart/2005/8/layout/hierarchy1"/>
    <dgm:cxn modelId="{FEA098B9-467F-4248-BE14-B53DDB4272CA}" type="presOf" srcId="{7667DDE9-E3ED-4037-8FEB-DAF1120A22B3}" destId="{02494BE1-3E8F-47EA-BDA7-3569BD53E291}" srcOrd="0" destOrd="0" presId="urn:microsoft.com/office/officeart/2005/8/layout/hierarchy1"/>
    <dgm:cxn modelId="{DB581AA0-9E6A-472C-9AFC-5B3B290197C5}" type="presOf" srcId="{5D00314E-7443-4276-B6B0-02D11F768692}" destId="{5281DD61-7B4E-41D0-97EF-C5E9A40BE536}" srcOrd="0" destOrd="0" presId="urn:microsoft.com/office/officeart/2005/8/layout/hierarchy1"/>
    <dgm:cxn modelId="{FD4587DC-DD83-404D-B171-5065F4C685CA}" srcId="{26704398-2BB4-47C3-8026-B337F1076852}" destId="{5D00314E-7443-4276-B6B0-02D11F768692}" srcOrd="0" destOrd="0" parTransId="{90A1ABA6-BDEB-4D24-B123-6AE14E9B5FDC}" sibTransId="{C901490C-0D5D-4FF1-8457-25C754B7DF13}"/>
    <dgm:cxn modelId="{4BCD5FA3-EB43-4ED4-9668-D0A53D13932C}" srcId="{26704398-2BB4-47C3-8026-B337F1076852}" destId="{6C3B5FB5-B3AE-4157-8626-8AFE6D54EE13}" srcOrd="2" destOrd="0" parTransId="{89FF863B-6728-4BCB-8616-EB1A06AEE056}" sibTransId="{4152F424-BD1F-420C-BFB1-B40C0A5F510D}"/>
    <dgm:cxn modelId="{06C04239-8171-42C7-BB57-93EE6E1AED0B}" type="presOf" srcId="{82DC78E5-A87B-4181-91A1-195FDDF55FD9}" destId="{1DACB4B8-1DDF-42BB-B5CC-9DDCD4037EBF}" srcOrd="0" destOrd="0" presId="urn:microsoft.com/office/officeart/2005/8/layout/hierarchy1"/>
    <dgm:cxn modelId="{8DA81093-38E2-448D-8215-3B334DF72098}" type="presOf" srcId="{D1AC96D8-C34C-45BA-8E7D-C879B6FFF7C8}" destId="{FAACD49B-4EEE-4D0B-8013-7CFAF9E3DD9E}" srcOrd="0" destOrd="0" presId="urn:microsoft.com/office/officeart/2005/8/layout/hierarchy1"/>
    <dgm:cxn modelId="{572E8A8E-F1A1-4D35-84C5-8448D0421D0B}" srcId="{26704398-2BB4-47C3-8026-B337F1076852}" destId="{82DC78E5-A87B-4181-91A1-195FDDF55FD9}" srcOrd="1" destOrd="0" parTransId="{E48C3E4B-2AF6-4EDA-86F2-C1EBEA0EA896}" sibTransId="{CD10AB10-97FB-43D1-9E00-6BCAE7FA71DB}"/>
    <dgm:cxn modelId="{96756D2D-0EB2-4F84-8F0E-195D16613F14}" type="presOf" srcId="{6C3B5FB5-B3AE-4157-8626-8AFE6D54EE13}" destId="{E6463F3A-741B-475D-B7B4-0D07AD3A3BE6}" srcOrd="0" destOrd="0" presId="urn:microsoft.com/office/officeart/2005/8/layout/hierarchy1"/>
    <dgm:cxn modelId="{3E51E80C-BD20-4BDB-99FE-2FC2CD72F98F}" srcId="{7667DDE9-E3ED-4037-8FEB-DAF1120A22B3}" destId="{26704398-2BB4-47C3-8026-B337F1076852}" srcOrd="0" destOrd="0" parTransId="{97450C74-FEE2-4BF4-A34C-039994D88CE6}" sibTransId="{E908E841-2167-4198-91CC-41051708A8B2}"/>
    <dgm:cxn modelId="{E1C46E46-D143-4607-8632-5E47DCD1E2A2}" type="presParOf" srcId="{02494BE1-3E8F-47EA-BDA7-3569BD53E291}" destId="{70ABB72C-2505-4EB7-A601-75AA5064B6E4}" srcOrd="0" destOrd="0" presId="urn:microsoft.com/office/officeart/2005/8/layout/hierarchy1"/>
    <dgm:cxn modelId="{3C648463-F966-4682-BDC1-327E38E5FBC4}" type="presParOf" srcId="{70ABB72C-2505-4EB7-A601-75AA5064B6E4}" destId="{4ECE6143-DE63-4CA3-873A-DD569815ABE9}" srcOrd="0" destOrd="0" presId="urn:microsoft.com/office/officeart/2005/8/layout/hierarchy1"/>
    <dgm:cxn modelId="{7AE29349-A9F5-4FC1-A899-865F1487D7CB}" type="presParOf" srcId="{4ECE6143-DE63-4CA3-873A-DD569815ABE9}" destId="{D9460857-1396-439D-8452-F31B4296A82F}" srcOrd="0" destOrd="0" presId="urn:microsoft.com/office/officeart/2005/8/layout/hierarchy1"/>
    <dgm:cxn modelId="{2644E699-BEE4-484C-B2B8-0E60CE0C07A0}" type="presParOf" srcId="{4ECE6143-DE63-4CA3-873A-DD569815ABE9}" destId="{307CA3BF-71D9-4E8D-BE8F-BE6184B6D42F}" srcOrd="1" destOrd="0" presId="urn:microsoft.com/office/officeart/2005/8/layout/hierarchy1"/>
    <dgm:cxn modelId="{B0851ED9-3A16-466C-B281-65FA0E5BCDF9}" type="presParOf" srcId="{70ABB72C-2505-4EB7-A601-75AA5064B6E4}" destId="{3A7FE578-0A98-45DD-89B0-888914E683A1}" srcOrd="1" destOrd="0" presId="urn:microsoft.com/office/officeart/2005/8/layout/hierarchy1"/>
    <dgm:cxn modelId="{54EDDC3E-0C9C-44AE-B1C2-E456D2ECAA5F}" type="presParOf" srcId="{3A7FE578-0A98-45DD-89B0-888914E683A1}" destId="{B3FD7231-208F-46DB-B7F5-57C6ADC17A35}" srcOrd="0" destOrd="0" presId="urn:microsoft.com/office/officeart/2005/8/layout/hierarchy1"/>
    <dgm:cxn modelId="{86062AD4-8A8E-4501-8EAC-E6C3AA2F5C6F}" type="presParOf" srcId="{3A7FE578-0A98-45DD-89B0-888914E683A1}" destId="{87A293BA-3A59-491A-8463-617AFD620B42}" srcOrd="1" destOrd="0" presId="urn:microsoft.com/office/officeart/2005/8/layout/hierarchy1"/>
    <dgm:cxn modelId="{79B16A12-D141-4294-819D-8400E9DDFE60}" type="presParOf" srcId="{87A293BA-3A59-491A-8463-617AFD620B42}" destId="{3A5EDDDF-12AA-4031-AB45-D886512C2EA7}" srcOrd="0" destOrd="0" presId="urn:microsoft.com/office/officeart/2005/8/layout/hierarchy1"/>
    <dgm:cxn modelId="{152CADDE-4B6E-4D63-8B6B-D1B664500B73}" type="presParOf" srcId="{3A5EDDDF-12AA-4031-AB45-D886512C2EA7}" destId="{6D87CD5D-F7D3-44F9-BA27-533140920E82}" srcOrd="0" destOrd="0" presId="urn:microsoft.com/office/officeart/2005/8/layout/hierarchy1"/>
    <dgm:cxn modelId="{08A30361-DEB2-4EA5-AB16-1BEE6554FB0A}" type="presParOf" srcId="{3A5EDDDF-12AA-4031-AB45-D886512C2EA7}" destId="{5281DD61-7B4E-41D0-97EF-C5E9A40BE536}" srcOrd="1" destOrd="0" presId="urn:microsoft.com/office/officeart/2005/8/layout/hierarchy1"/>
    <dgm:cxn modelId="{A3C9346C-BD46-40AD-BB2D-653D4C230DE3}" type="presParOf" srcId="{87A293BA-3A59-491A-8463-617AFD620B42}" destId="{9AC89592-09C7-4567-8295-6EEB1877C7DC}" srcOrd="1" destOrd="0" presId="urn:microsoft.com/office/officeart/2005/8/layout/hierarchy1"/>
    <dgm:cxn modelId="{8FFAD5A2-9A10-4AC2-9FB8-0302DDEA1B2C}" type="presParOf" srcId="{3A7FE578-0A98-45DD-89B0-888914E683A1}" destId="{6F657838-B468-4EE1-93D4-94A11C994AD1}" srcOrd="2" destOrd="0" presId="urn:microsoft.com/office/officeart/2005/8/layout/hierarchy1"/>
    <dgm:cxn modelId="{AFAAE4F9-AC74-4AD3-92A9-1E0742575BA3}" type="presParOf" srcId="{3A7FE578-0A98-45DD-89B0-888914E683A1}" destId="{5599571B-397D-4F53-9C05-21C843121CC7}" srcOrd="3" destOrd="0" presId="urn:microsoft.com/office/officeart/2005/8/layout/hierarchy1"/>
    <dgm:cxn modelId="{A736CE58-4719-4737-B1D6-1F74601ACDCE}" type="presParOf" srcId="{5599571B-397D-4F53-9C05-21C843121CC7}" destId="{9DAE0656-7A7A-4E47-A6D3-03E4EE4B2C8E}" srcOrd="0" destOrd="0" presId="urn:microsoft.com/office/officeart/2005/8/layout/hierarchy1"/>
    <dgm:cxn modelId="{C3A9B2D9-2D45-4B25-B41D-E02C3AE46EAB}" type="presParOf" srcId="{9DAE0656-7A7A-4E47-A6D3-03E4EE4B2C8E}" destId="{FDBFEB42-6505-43D8-8CD7-2C382182CE25}" srcOrd="0" destOrd="0" presId="urn:microsoft.com/office/officeart/2005/8/layout/hierarchy1"/>
    <dgm:cxn modelId="{4723031C-9A39-44D4-B9FA-80DEA334210D}" type="presParOf" srcId="{9DAE0656-7A7A-4E47-A6D3-03E4EE4B2C8E}" destId="{1DACB4B8-1DDF-42BB-B5CC-9DDCD4037EBF}" srcOrd="1" destOrd="0" presId="urn:microsoft.com/office/officeart/2005/8/layout/hierarchy1"/>
    <dgm:cxn modelId="{E908D463-6AD3-4AF8-956B-56E81D6BB212}" type="presParOf" srcId="{5599571B-397D-4F53-9C05-21C843121CC7}" destId="{39805E40-BD4B-49AC-A37C-721BE9ACDDC1}" srcOrd="1" destOrd="0" presId="urn:microsoft.com/office/officeart/2005/8/layout/hierarchy1"/>
    <dgm:cxn modelId="{5E6B73AF-4656-4AAE-936C-1BE5D9CE3164}" type="presParOf" srcId="{3A7FE578-0A98-45DD-89B0-888914E683A1}" destId="{0A6B9FCD-9810-44C7-91B4-748F02931338}" srcOrd="4" destOrd="0" presId="urn:microsoft.com/office/officeart/2005/8/layout/hierarchy1"/>
    <dgm:cxn modelId="{1EB10E8B-57EB-43F1-A98D-4D13FF242A0B}" type="presParOf" srcId="{3A7FE578-0A98-45DD-89B0-888914E683A1}" destId="{CBF6B78B-E281-4948-B574-0D16634DE191}" srcOrd="5" destOrd="0" presId="urn:microsoft.com/office/officeart/2005/8/layout/hierarchy1"/>
    <dgm:cxn modelId="{30E901C5-E3BA-4711-8607-07132245EACB}" type="presParOf" srcId="{CBF6B78B-E281-4948-B574-0D16634DE191}" destId="{957F18A0-806E-4E91-AACB-1657BCA6F88D}" srcOrd="0" destOrd="0" presId="urn:microsoft.com/office/officeart/2005/8/layout/hierarchy1"/>
    <dgm:cxn modelId="{46FDF1CF-21DC-49E8-B974-63012EFA006D}" type="presParOf" srcId="{957F18A0-806E-4E91-AACB-1657BCA6F88D}" destId="{59517E3E-AAAB-4B41-A393-24DFBCED3735}" srcOrd="0" destOrd="0" presId="urn:microsoft.com/office/officeart/2005/8/layout/hierarchy1"/>
    <dgm:cxn modelId="{EA9CDB9C-8E85-4F8A-BC52-CA97CF4891C8}" type="presParOf" srcId="{957F18A0-806E-4E91-AACB-1657BCA6F88D}" destId="{E6463F3A-741B-475D-B7B4-0D07AD3A3BE6}" srcOrd="1" destOrd="0" presId="urn:microsoft.com/office/officeart/2005/8/layout/hierarchy1"/>
    <dgm:cxn modelId="{93413A94-35AC-450D-871F-CFBDFD1A9648}" type="presParOf" srcId="{CBF6B78B-E281-4948-B574-0D16634DE191}" destId="{B625D154-4C74-4DBE-9D4F-07A9D8E8EB26}" srcOrd="1" destOrd="0" presId="urn:microsoft.com/office/officeart/2005/8/layout/hierarchy1"/>
    <dgm:cxn modelId="{896DCB68-5E28-4821-BC22-5B66A2AFA0C4}" type="presParOf" srcId="{02494BE1-3E8F-47EA-BDA7-3569BD53E291}" destId="{AFBF3FAE-2EBF-44EB-8DB2-AA3C86D71BC2}" srcOrd="1" destOrd="0" presId="urn:microsoft.com/office/officeart/2005/8/layout/hierarchy1"/>
    <dgm:cxn modelId="{1AAD4A52-2C15-4D14-B6AB-7D18E65DC02F}" type="presParOf" srcId="{AFBF3FAE-2EBF-44EB-8DB2-AA3C86D71BC2}" destId="{DCF8B6B3-8F05-480E-9601-B11180CE2553}" srcOrd="0" destOrd="0" presId="urn:microsoft.com/office/officeart/2005/8/layout/hierarchy1"/>
    <dgm:cxn modelId="{7B8C1715-6AF9-4D61-86BB-112D6354510A}" type="presParOf" srcId="{DCF8B6B3-8F05-480E-9601-B11180CE2553}" destId="{28CF2BDA-F4F3-4BBC-B6AF-16BF3111727B}" srcOrd="0" destOrd="0" presId="urn:microsoft.com/office/officeart/2005/8/layout/hierarchy1"/>
    <dgm:cxn modelId="{FCA9556C-5D7E-4154-98B9-560AA76A9A10}" type="presParOf" srcId="{DCF8B6B3-8F05-480E-9601-B11180CE2553}" destId="{E178AF9F-8DF7-42F2-9A99-E82AA7DEFA43}" srcOrd="1" destOrd="0" presId="urn:microsoft.com/office/officeart/2005/8/layout/hierarchy1"/>
    <dgm:cxn modelId="{E1FA7C6F-B234-4251-8717-D29A14877B6F}" type="presParOf" srcId="{AFBF3FAE-2EBF-44EB-8DB2-AA3C86D71BC2}" destId="{D636F068-9966-4DF9-AA3B-E9CB6A46756B}" srcOrd="1" destOrd="0" presId="urn:microsoft.com/office/officeart/2005/8/layout/hierarchy1"/>
    <dgm:cxn modelId="{705D73AB-0C0B-4074-AD96-2C209A3CE7CD}" type="presParOf" srcId="{D636F068-9966-4DF9-AA3B-E9CB6A46756B}" destId="{A90D6436-5D04-4516-9C74-C4D6AE686461}" srcOrd="0" destOrd="0" presId="urn:microsoft.com/office/officeart/2005/8/layout/hierarchy1"/>
    <dgm:cxn modelId="{566089BC-0B4D-4D32-9F2D-429CFE75A418}" type="presParOf" srcId="{D636F068-9966-4DF9-AA3B-E9CB6A46756B}" destId="{C8DFA99A-5F8B-4692-A1E5-C95ECDB8CBE1}" srcOrd="1" destOrd="0" presId="urn:microsoft.com/office/officeart/2005/8/layout/hierarchy1"/>
    <dgm:cxn modelId="{42F66E94-223D-443F-B352-93309A18521B}" type="presParOf" srcId="{C8DFA99A-5F8B-4692-A1E5-C95ECDB8CBE1}" destId="{116DD2E3-E8A0-4E8F-BC47-7D48A8624ACE}" srcOrd="0" destOrd="0" presId="urn:microsoft.com/office/officeart/2005/8/layout/hierarchy1"/>
    <dgm:cxn modelId="{2CF2C36C-738B-4EA9-98EC-37326D580DDA}" type="presParOf" srcId="{116DD2E3-E8A0-4E8F-BC47-7D48A8624ACE}" destId="{E7617948-9520-4B59-A14B-F83549779E64}" srcOrd="0" destOrd="0" presId="urn:microsoft.com/office/officeart/2005/8/layout/hierarchy1"/>
    <dgm:cxn modelId="{73868705-AFBB-45E8-8B56-69CE0E568E2F}" type="presParOf" srcId="{116DD2E3-E8A0-4E8F-BC47-7D48A8624ACE}" destId="{796DA407-F2FF-4691-BDA0-8F5DDB2E4D8D}" srcOrd="1" destOrd="0" presId="urn:microsoft.com/office/officeart/2005/8/layout/hierarchy1"/>
    <dgm:cxn modelId="{166A71C1-4EF7-4141-AA59-0B1DB804E345}" type="presParOf" srcId="{C8DFA99A-5F8B-4692-A1E5-C95ECDB8CBE1}" destId="{18804C8D-37FE-40A7-9DAF-6682B803A896}" srcOrd="1" destOrd="0" presId="urn:microsoft.com/office/officeart/2005/8/layout/hierarchy1"/>
    <dgm:cxn modelId="{D9CB8754-AC1D-4871-AB77-C38FD3E6B2AB}" type="presParOf" srcId="{D636F068-9966-4DF9-AA3B-E9CB6A46756B}" destId="{E5F4C957-9BF4-4F69-B1BE-386D9E9AD40E}" srcOrd="2" destOrd="0" presId="urn:microsoft.com/office/officeart/2005/8/layout/hierarchy1"/>
    <dgm:cxn modelId="{41AFE636-B5F4-471E-968C-9FB5B9DE8E9E}" type="presParOf" srcId="{D636F068-9966-4DF9-AA3B-E9CB6A46756B}" destId="{E242E894-DB4F-4C1F-8E75-89B7DB82960B}" srcOrd="3" destOrd="0" presId="urn:microsoft.com/office/officeart/2005/8/layout/hierarchy1"/>
    <dgm:cxn modelId="{C7F6D00E-E946-47AF-9E33-88C8D3FE5848}" type="presParOf" srcId="{E242E894-DB4F-4C1F-8E75-89B7DB82960B}" destId="{724893A6-625D-4EB6-AB47-EACB36296BE2}" srcOrd="0" destOrd="0" presId="urn:microsoft.com/office/officeart/2005/8/layout/hierarchy1"/>
    <dgm:cxn modelId="{5012506B-45E7-45B7-B8A9-0C34C6941735}" type="presParOf" srcId="{724893A6-625D-4EB6-AB47-EACB36296BE2}" destId="{2E3EAB7D-E33F-4A56-83FB-63D15CD53030}" srcOrd="0" destOrd="0" presId="urn:microsoft.com/office/officeart/2005/8/layout/hierarchy1"/>
    <dgm:cxn modelId="{4EBDBFE0-526C-4EE5-AE6E-59734F6535B6}" type="presParOf" srcId="{724893A6-625D-4EB6-AB47-EACB36296BE2}" destId="{47FAB9D6-00B6-46BA-BAE9-81E9547B4214}" srcOrd="1" destOrd="0" presId="urn:microsoft.com/office/officeart/2005/8/layout/hierarchy1"/>
    <dgm:cxn modelId="{6B6B6AED-DDCF-4F2F-8B0E-210357E26313}" type="presParOf" srcId="{E242E894-DB4F-4C1F-8E75-89B7DB82960B}" destId="{16BCD485-D4A8-4CA2-91E8-AAB66AD8D933}" srcOrd="1" destOrd="0" presId="urn:microsoft.com/office/officeart/2005/8/layout/hierarchy1"/>
    <dgm:cxn modelId="{88D11BB8-EFA2-4CC4-8E09-D07FC0205FA5}" type="presParOf" srcId="{D636F068-9966-4DF9-AA3B-E9CB6A46756B}" destId="{FAACD49B-4EEE-4D0B-8013-7CFAF9E3DD9E}" srcOrd="4" destOrd="0" presId="urn:microsoft.com/office/officeart/2005/8/layout/hierarchy1"/>
    <dgm:cxn modelId="{0F02769D-D2DB-4098-9F8B-11EE45E9869E}" type="presParOf" srcId="{D636F068-9966-4DF9-AA3B-E9CB6A46756B}" destId="{25245333-3F84-4484-A1F2-161E53B7D0D6}" srcOrd="5" destOrd="0" presId="urn:microsoft.com/office/officeart/2005/8/layout/hierarchy1"/>
    <dgm:cxn modelId="{5A822D2F-BFE5-46C9-BAEC-464FAB71D5F7}" type="presParOf" srcId="{25245333-3F84-4484-A1F2-161E53B7D0D6}" destId="{B77FD1D6-180C-42A4-A67C-CDC5DE39F7A3}" srcOrd="0" destOrd="0" presId="urn:microsoft.com/office/officeart/2005/8/layout/hierarchy1"/>
    <dgm:cxn modelId="{36D42EF7-471A-455C-BA50-D3E2D833F4F9}" type="presParOf" srcId="{B77FD1D6-180C-42A4-A67C-CDC5DE39F7A3}" destId="{4183F5BD-9405-40C9-9BBA-2C21D34B5591}" srcOrd="0" destOrd="0" presId="urn:microsoft.com/office/officeart/2005/8/layout/hierarchy1"/>
    <dgm:cxn modelId="{01075E01-3076-489E-B575-3DE23A7FC9E5}" type="presParOf" srcId="{B77FD1D6-180C-42A4-A67C-CDC5DE39F7A3}" destId="{990F7D5F-F839-445F-A872-DF45D3BD51DC}" srcOrd="1" destOrd="0" presId="urn:microsoft.com/office/officeart/2005/8/layout/hierarchy1"/>
    <dgm:cxn modelId="{38E124FB-FEE2-4DF6-B602-8294FEBEE13B}" type="presParOf" srcId="{25245333-3F84-4484-A1F2-161E53B7D0D6}" destId="{FA7133EC-A45B-408C-9E0B-B204FBFF93C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67DDE9-E3ED-4037-8FEB-DAF1120A22B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8B9DC78-9780-45A9-96B9-753CE37132F2}">
      <dgm:prSet phldrT="[Texte]" custT="1"/>
      <dgm:spPr/>
      <dgm:t>
        <a:bodyPr/>
        <a:lstStyle/>
        <a:p>
          <a:r>
            <a:rPr lang="fr-FR" sz="1400" dirty="0">
              <a:latin typeface="Gill Sans MT Condensed" panose="020B0506020104020203" pitchFamily="34" charset="0"/>
            </a:rPr>
            <a:t>Attirer un public plus large</a:t>
          </a:r>
        </a:p>
      </dgm:t>
    </dgm:pt>
    <dgm:pt modelId="{983F7C5C-0085-45CC-9F0F-09347D84D72C}" type="parTrans" cxnId="{F56A021A-4AD0-4867-8097-6340602BBDA2}">
      <dgm:prSet/>
      <dgm:spPr/>
      <dgm:t>
        <a:bodyPr/>
        <a:lstStyle/>
        <a:p>
          <a:endParaRPr lang="fr-FR" sz="1000"/>
        </a:p>
      </dgm:t>
    </dgm:pt>
    <dgm:pt modelId="{B379FB7C-B1A6-4F7D-A4AC-2E32D8EC9B40}" type="sibTrans" cxnId="{F56A021A-4AD0-4867-8097-6340602BBDA2}">
      <dgm:prSet/>
      <dgm:spPr/>
      <dgm:t>
        <a:bodyPr/>
        <a:lstStyle/>
        <a:p>
          <a:endParaRPr lang="fr-FR" sz="1000"/>
        </a:p>
      </dgm:t>
    </dgm:pt>
    <dgm:pt modelId="{085B0654-B425-4A49-82C9-EC9F3206F00E}">
      <dgm:prSet phldrT="[Texte]" custT="1"/>
      <dgm:spPr/>
      <dgm:t>
        <a:bodyPr/>
        <a:lstStyle/>
        <a:p>
          <a:r>
            <a:rPr lang="fr-FR" sz="1400" dirty="0">
              <a:latin typeface="Gill Sans MT Condensed" panose="020B0506020104020203" pitchFamily="34" charset="0"/>
            </a:rPr>
            <a:t>Transmettre le patrimoine grâce aux fonds sonores et visuels</a:t>
          </a:r>
        </a:p>
      </dgm:t>
    </dgm:pt>
    <dgm:pt modelId="{AF5B20C7-2F33-4CC4-9FBF-4CD1A3CB8748}" type="parTrans" cxnId="{8F063389-30BE-4666-BB8F-4B3235B8C164}">
      <dgm:prSet/>
      <dgm:spPr/>
      <dgm:t>
        <a:bodyPr/>
        <a:lstStyle/>
        <a:p>
          <a:endParaRPr lang="fr-FR" sz="1000"/>
        </a:p>
      </dgm:t>
    </dgm:pt>
    <dgm:pt modelId="{C5440730-7202-4DA5-81BD-7C0584BB0F61}" type="sibTrans" cxnId="{8F063389-30BE-4666-BB8F-4B3235B8C164}">
      <dgm:prSet/>
      <dgm:spPr/>
      <dgm:t>
        <a:bodyPr/>
        <a:lstStyle/>
        <a:p>
          <a:endParaRPr lang="fr-FR" sz="1000"/>
        </a:p>
      </dgm:t>
    </dgm:pt>
    <dgm:pt modelId="{B3234B6C-63C0-48DA-AC3E-2DB4183C0B25}">
      <dgm:prSet phldrT="[Texte]" custT="1"/>
      <dgm:spPr/>
      <dgm:t>
        <a:bodyPr/>
        <a:lstStyle/>
        <a:p>
          <a:r>
            <a:rPr lang="fr-FR" sz="1200" dirty="0">
              <a:latin typeface="Gill Sans MT Condensed" panose="020B0506020104020203" pitchFamily="34" charset="0"/>
            </a:rPr>
            <a:t>Aller à la rencontre du public en tissant des liens avec les communes et les associations de l’ensemble du territoire. (urbain et rural)</a:t>
          </a:r>
        </a:p>
      </dgm:t>
    </dgm:pt>
    <dgm:pt modelId="{6D2A1040-EBA1-411B-9B4C-A64096E8844E}" type="parTrans" cxnId="{1EF756E7-9868-40D5-BB53-8F4709837C5B}">
      <dgm:prSet/>
      <dgm:spPr/>
      <dgm:t>
        <a:bodyPr/>
        <a:lstStyle/>
        <a:p>
          <a:endParaRPr lang="fr-FR" sz="1000"/>
        </a:p>
      </dgm:t>
    </dgm:pt>
    <dgm:pt modelId="{F3B4B4DF-46A2-43F7-92D7-36910DEA0DC0}" type="sibTrans" cxnId="{1EF756E7-9868-40D5-BB53-8F4709837C5B}">
      <dgm:prSet/>
      <dgm:spPr/>
      <dgm:t>
        <a:bodyPr/>
        <a:lstStyle/>
        <a:p>
          <a:endParaRPr lang="fr-FR" sz="1000"/>
        </a:p>
      </dgm:t>
    </dgm:pt>
    <dgm:pt modelId="{CD5B36D7-55D6-4852-A0E6-AB3BBC10306A}">
      <dgm:prSet phldrT="[Texte]" custT="1"/>
      <dgm:spPr/>
      <dgm:t>
        <a:bodyPr/>
        <a:lstStyle/>
        <a:p>
          <a:r>
            <a:rPr lang="fr-FR" sz="1200" dirty="0" err="1" smtClean="0">
              <a:latin typeface="Gill Sans MT Condensed" panose="020B0506020104020203" pitchFamily="34" charset="0"/>
            </a:rPr>
            <a:t>Re</a:t>
          </a:r>
          <a:r>
            <a:rPr lang="fr-FR" sz="1200" dirty="0" smtClean="0">
              <a:latin typeface="Gill Sans MT Condensed" panose="020B0506020104020203" pitchFamily="34" charset="0"/>
            </a:rPr>
            <a:t>-mentionner </a:t>
          </a:r>
          <a:r>
            <a:rPr lang="fr-FR" sz="1200" dirty="0">
              <a:latin typeface="Gill Sans MT Condensed" panose="020B0506020104020203" pitchFamily="34" charset="0"/>
            </a:rPr>
            <a:t>et repenser le lien artiste/public.</a:t>
          </a:r>
        </a:p>
        <a:p>
          <a:r>
            <a:rPr lang="fr-FR" sz="1200" dirty="0">
              <a:latin typeface="Gill Sans MT Condensed" panose="020B0506020104020203" pitchFamily="34" charset="0"/>
            </a:rPr>
            <a:t>Intégrer le public dans certains évènements (théâtre populaire, pastorale de noël, etc…)  </a:t>
          </a:r>
        </a:p>
      </dgm:t>
    </dgm:pt>
    <dgm:pt modelId="{310D871B-32E8-4C00-B9AD-ED88842B1636}" type="parTrans" cxnId="{884B49A5-B150-42D9-A095-38C1122876A8}">
      <dgm:prSet/>
      <dgm:spPr/>
      <dgm:t>
        <a:bodyPr/>
        <a:lstStyle/>
        <a:p>
          <a:endParaRPr lang="fr-FR" sz="1000"/>
        </a:p>
      </dgm:t>
    </dgm:pt>
    <dgm:pt modelId="{12105631-03C5-4357-B5AC-55C18FEE0441}" type="sibTrans" cxnId="{884B49A5-B150-42D9-A095-38C1122876A8}">
      <dgm:prSet/>
      <dgm:spPr/>
      <dgm:t>
        <a:bodyPr/>
        <a:lstStyle/>
        <a:p>
          <a:endParaRPr lang="fr-FR" sz="1000"/>
        </a:p>
      </dgm:t>
    </dgm:pt>
    <dgm:pt modelId="{07390147-9ECE-41B2-AA90-BAEA8B8684D4}">
      <dgm:prSet phldrT="[Texte]" custT="1"/>
      <dgm:spPr/>
      <dgm:t>
        <a:bodyPr/>
        <a:lstStyle/>
        <a:p>
          <a:r>
            <a:rPr lang="fr-FR" sz="1000" dirty="0"/>
            <a:t> </a:t>
          </a:r>
          <a:r>
            <a:rPr lang="fr-FR" sz="1200" dirty="0">
              <a:latin typeface="Gill Sans MT Condensed" panose="020B0506020104020203" pitchFamily="34" charset="0"/>
            </a:rPr>
            <a:t>Améliorer la qualité et tirer vers le haut nos artistes en proposant des formations professionnelles.</a:t>
          </a:r>
        </a:p>
      </dgm:t>
    </dgm:pt>
    <dgm:pt modelId="{A14BFDA2-E090-4AD4-A4E1-7C7AD349C25E}" type="parTrans" cxnId="{75EA0E5B-19A3-4835-A2EC-0D5182DF21BE}">
      <dgm:prSet/>
      <dgm:spPr/>
      <dgm:t>
        <a:bodyPr/>
        <a:lstStyle/>
        <a:p>
          <a:endParaRPr lang="fr-FR" sz="1000"/>
        </a:p>
      </dgm:t>
    </dgm:pt>
    <dgm:pt modelId="{2330D147-F999-4A11-BDA3-D64F2D62BBF4}" type="sibTrans" cxnId="{75EA0E5B-19A3-4835-A2EC-0D5182DF21BE}">
      <dgm:prSet/>
      <dgm:spPr/>
      <dgm:t>
        <a:bodyPr/>
        <a:lstStyle/>
        <a:p>
          <a:endParaRPr lang="fr-FR" sz="1000"/>
        </a:p>
      </dgm:t>
    </dgm:pt>
    <dgm:pt modelId="{224EC184-9E5E-461B-838A-6BE3BDA66C0B}">
      <dgm:prSet phldrT="[Texte]" custT="1"/>
      <dgm:spPr/>
      <dgm:t>
        <a:bodyPr/>
        <a:lstStyle/>
        <a:p>
          <a:r>
            <a:rPr lang="fr-FR" sz="1200" dirty="0">
              <a:latin typeface="Gill Sans MT Condensed" panose="020B0506020104020203" pitchFamily="34" charset="0"/>
            </a:rPr>
            <a:t>Améliorer la communication et la diffusion.</a:t>
          </a:r>
        </a:p>
        <a:p>
          <a:r>
            <a:rPr lang="fr-FR" sz="1200" dirty="0">
              <a:latin typeface="Gill Sans MT Condensed" panose="020B0506020104020203" pitchFamily="34" charset="0"/>
            </a:rPr>
            <a:t>Proposer des spectacles et des évènements toute l’année.</a:t>
          </a:r>
        </a:p>
      </dgm:t>
    </dgm:pt>
    <dgm:pt modelId="{CF123DCD-A9A2-41E8-BE1A-AFF220C568E8}" type="parTrans" cxnId="{96226990-0B60-4B1F-A52E-DD92409CD958}">
      <dgm:prSet/>
      <dgm:spPr/>
      <dgm:t>
        <a:bodyPr/>
        <a:lstStyle/>
        <a:p>
          <a:endParaRPr lang="fr-FR" sz="1000"/>
        </a:p>
      </dgm:t>
    </dgm:pt>
    <dgm:pt modelId="{05762F50-CC40-4B85-B91C-D553ED217256}" type="sibTrans" cxnId="{96226990-0B60-4B1F-A52E-DD92409CD958}">
      <dgm:prSet/>
      <dgm:spPr/>
      <dgm:t>
        <a:bodyPr/>
        <a:lstStyle/>
        <a:p>
          <a:endParaRPr lang="fr-FR" sz="1000"/>
        </a:p>
      </dgm:t>
    </dgm:pt>
    <dgm:pt modelId="{3BCB3EA7-4591-45CE-81BA-2285E6AF0047}">
      <dgm:prSet phldrT="[Texte]" custT="1"/>
      <dgm:spPr/>
      <dgm:t>
        <a:bodyPr/>
        <a:lstStyle/>
        <a:p>
          <a:r>
            <a:rPr lang="fr-FR" sz="1200" dirty="0">
              <a:latin typeface="Gill Sans MT Condensed" panose="020B0506020104020203" pitchFamily="34" charset="0"/>
            </a:rPr>
            <a:t>Continuer le travail de collectage, de numérisation et d’archivage des fonds.</a:t>
          </a:r>
        </a:p>
        <a:p>
          <a:endParaRPr lang="fr-FR" sz="1000" dirty="0"/>
        </a:p>
      </dgm:t>
    </dgm:pt>
    <dgm:pt modelId="{8FF64EDB-A961-4FD1-8098-A83F6D6DE256}" type="parTrans" cxnId="{8C878663-D85D-4663-B336-5479526B2025}">
      <dgm:prSet/>
      <dgm:spPr/>
      <dgm:t>
        <a:bodyPr/>
        <a:lstStyle/>
        <a:p>
          <a:endParaRPr lang="fr-FR" sz="1000"/>
        </a:p>
      </dgm:t>
    </dgm:pt>
    <dgm:pt modelId="{C3C5EBDA-E858-43AC-BAB4-7C523DFC7C0A}" type="sibTrans" cxnId="{8C878663-D85D-4663-B336-5479526B2025}">
      <dgm:prSet/>
      <dgm:spPr/>
      <dgm:t>
        <a:bodyPr/>
        <a:lstStyle/>
        <a:p>
          <a:endParaRPr lang="fr-FR" sz="1000"/>
        </a:p>
      </dgm:t>
    </dgm:pt>
    <dgm:pt modelId="{1D3F1351-0ACB-4178-A30F-C55FB010E7C6}">
      <dgm:prSet phldrT="[Texte]" custT="1"/>
      <dgm:spPr/>
      <dgm:t>
        <a:bodyPr/>
        <a:lstStyle/>
        <a:p>
          <a:r>
            <a:rPr lang="fr-FR" sz="1200" dirty="0">
              <a:latin typeface="Gill Sans MT Condensed" panose="020B0506020104020203" pitchFamily="34" charset="0"/>
            </a:rPr>
            <a:t>Regrouper l’ensemble des fonds sur un site dédié et accessible à tous.</a:t>
          </a:r>
        </a:p>
      </dgm:t>
    </dgm:pt>
    <dgm:pt modelId="{82D9B3C8-B334-4DFC-8DEE-EEC6FD21C701}" type="parTrans" cxnId="{318FCDE2-CD07-4EE4-94D2-3B47C35455A9}">
      <dgm:prSet/>
      <dgm:spPr/>
      <dgm:t>
        <a:bodyPr/>
        <a:lstStyle/>
        <a:p>
          <a:endParaRPr lang="fr-FR" sz="1000"/>
        </a:p>
      </dgm:t>
    </dgm:pt>
    <dgm:pt modelId="{E75A33D6-426A-4AE5-BEFA-F49917D93B05}" type="sibTrans" cxnId="{318FCDE2-CD07-4EE4-94D2-3B47C35455A9}">
      <dgm:prSet/>
      <dgm:spPr/>
      <dgm:t>
        <a:bodyPr/>
        <a:lstStyle/>
        <a:p>
          <a:endParaRPr lang="fr-FR" sz="1000"/>
        </a:p>
      </dgm:t>
    </dgm:pt>
    <dgm:pt modelId="{02494BE1-3E8F-47EA-BDA7-3569BD53E291}" type="pres">
      <dgm:prSet presAssocID="{7667DDE9-E3ED-4037-8FEB-DAF1120A22B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A6880368-BFCA-46CF-B2E7-A5C18DD8324B}" type="pres">
      <dgm:prSet presAssocID="{88B9DC78-9780-45A9-96B9-753CE37132F2}" presName="hierRoot1" presStyleCnt="0"/>
      <dgm:spPr/>
    </dgm:pt>
    <dgm:pt modelId="{97424E27-1878-48E1-BE4B-574F94580A1A}" type="pres">
      <dgm:prSet presAssocID="{88B9DC78-9780-45A9-96B9-753CE37132F2}" presName="composite" presStyleCnt="0"/>
      <dgm:spPr/>
    </dgm:pt>
    <dgm:pt modelId="{3D3F756E-7F74-41E0-8596-F7A7E07F9DE4}" type="pres">
      <dgm:prSet presAssocID="{88B9DC78-9780-45A9-96B9-753CE37132F2}" presName="background" presStyleLbl="node0" presStyleIdx="0" presStyleCnt="2"/>
      <dgm:spPr/>
    </dgm:pt>
    <dgm:pt modelId="{35FDEF65-5F9C-4243-A187-9267A371FBDB}" type="pres">
      <dgm:prSet presAssocID="{88B9DC78-9780-45A9-96B9-753CE37132F2}" presName="text" presStyleLbl="fgAcc0" presStyleIdx="0" presStyleCnt="2" custScaleX="420379" custScaleY="15828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92EBCE7-2BF3-4662-A414-4EEA06AD27E5}" type="pres">
      <dgm:prSet presAssocID="{88B9DC78-9780-45A9-96B9-753CE37132F2}" presName="hierChild2" presStyleCnt="0"/>
      <dgm:spPr/>
    </dgm:pt>
    <dgm:pt modelId="{9EDE12EF-8C3A-44FC-B371-86BAD94FFFE0}" type="pres">
      <dgm:prSet presAssocID="{6D2A1040-EBA1-411B-9B4C-A64096E8844E}" presName="Name10" presStyleLbl="parChTrans1D2" presStyleIdx="0" presStyleCnt="6"/>
      <dgm:spPr/>
      <dgm:t>
        <a:bodyPr/>
        <a:lstStyle/>
        <a:p>
          <a:endParaRPr lang="fr-FR"/>
        </a:p>
      </dgm:t>
    </dgm:pt>
    <dgm:pt modelId="{47F53059-5F20-4D82-912D-2E1EC522F72A}" type="pres">
      <dgm:prSet presAssocID="{B3234B6C-63C0-48DA-AC3E-2DB4183C0B25}" presName="hierRoot2" presStyleCnt="0"/>
      <dgm:spPr/>
    </dgm:pt>
    <dgm:pt modelId="{C0B9DB5A-AEFF-46CD-B920-FBFFAB71E4DA}" type="pres">
      <dgm:prSet presAssocID="{B3234B6C-63C0-48DA-AC3E-2DB4183C0B25}" presName="composite2" presStyleCnt="0"/>
      <dgm:spPr/>
    </dgm:pt>
    <dgm:pt modelId="{D384BBFD-47B4-478C-AD41-14DFC3F0F502}" type="pres">
      <dgm:prSet presAssocID="{B3234B6C-63C0-48DA-AC3E-2DB4183C0B25}" presName="background2" presStyleLbl="node2" presStyleIdx="0" presStyleCnt="6"/>
      <dgm:spPr/>
    </dgm:pt>
    <dgm:pt modelId="{8AD5132C-773A-45F7-B6B3-6BF553BE7B9E}" type="pres">
      <dgm:prSet presAssocID="{B3234B6C-63C0-48DA-AC3E-2DB4183C0B25}" presName="text2" presStyleLbl="fgAcc2" presStyleIdx="0" presStyleCnt="6" custScaleX="189788" custScaleY="37812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8FFF630-7CF5-48B0-94C8-398C3E597314}" type="pres">
      <dgm:prSet presAssocID="{B3234B6C-63C0-48DA-AC3E-2DB4183C0B25}" presName="hierChild3" presStyleCnt="0"/>
      <dgm:spPr/>
    </dgm:pt>
    <dgm:pt modelId="{D5BAF390-33DA-4703-B910-2A559C54A320}" type="pres">
      <dgm:prSet presAssocID="{310D871B-32E8-4C00-B9AD-ED88842B1636}" presName="Name10" presStyleLbl="parChTrans1D2" presStyleIdx="1" presStyleCnt="6"/>
      <dgm:spPr/>
      <dgm:t>
        <a:bodyPr/>
        <a:lstStyle/>
        <a:p>
          <a:endParaRPr lang="fr-FR"/>
        </a:p>
      </dgm:t>
    </dgm:pt>
    <dgm:pt modelId="{CA6093CD-D73B-4997-89F3-68A43E64C591}" type="pres">
      <dgm:prSet presAssocID="{CD5B36D7-55D6-4852-A0E6-AB3BBC10306A}" presName="hierRoot2" presStyleCnt="0"/>
      <dgm:spPr/>
    </dgm:pt>
    <dgm:pt modelId="{59E96DF8-7AD0-409A-AF7E-EE334952CEA0}" type="pres">
      <dgm:prSet presAssocID="{CD5B36D7-55D6-4852-A0E6-AB3BBC10306A}" presName="composite2" presStyleCnt="0"/>
      <dgm:spPr/>
    </dgm:pt>
    <dgm:pt modelId="{D31FEF53-738E-4E32-ADFB-96DAA3EED076}" type="pres">
      <dgm:prSet presAssocID="{CD5B36D7-55D6-4852-A0E6-AB3BBC10306A}" presName="background2" presStyleLbl="node2" presStyleIdx="1" presStyleCnt="6"/>
      <dgm:spPr/>
    </dgm:pt>
    <dgm:pt modelId="{DEE2C2BE-E396-451C-BFC2-783112CC34E2}" type="pres">
      <dgm:prSet presAssocID="{CD5B36D7-55D6-4852-A0E6-AB3BBC10306A}" presName="text2" presStyleLbl="fgAcc2" presStyleIdx="1" presStyleCnt="6" custScaleX="158012" custScaleY="42583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8CEF296-78D7-4B24-AE26-8B304856ED2E}" type="pres">
      <dgm:prSet presAssocID="{CD5B36D7-55D6-4852-A0E6-AB3BBC10306A}" presName="hierChild3" presStyleCnt="0"/>
      <dgm:spPr/>
    </dgm:pt>
    <dgm:pt modelId="{0D3B5E60-928A-4549-9E20-566A720F6238}" type="pres">
      <dgm:prSet presAssocID="{A14BFDA2-E090-4AD4-A4E1-7C7AD349C25E}" presName="Name10" presStyleLbl="parChTrans1D2" presStyleIdx="2" presStyleCnt="6"/>
      <dgm:spPr/>
      <dgm:t>
        <a:bodyPr/>
        <a:lstStyle/>
        <a:p>
          <a:endParaRPr lang="fr-FR"/>
        </a:p>
      </dgm:t>
    </dgm:pt>
    <dgm:pt modelId="{DD433D41-B2C5-48FA-998E-28E88F88C5D1}" type="pres">
      <dgm:prSet presAssocID="{07390147-9ECE-41B2-AA90-BAEA8B8684D4}" presName="hierRoot2" presStyleCnt="0"/>
      <dgm:spPr/>
    </dgm:pt>
    <dgm:pt modelId="{2DF8082F-93DA-476B-BE27-0EA0C94927EB}" type="pres">
      <dgm:prSet presAssocID="{07390147-9ECE-41B2-AA90-BAEA8B8684D4}" presName="composite2" presStyleCnt="0"/>
      <dgm:spPr/>
    </dgm:pt>
    <dgm:pt modelId="{ACC91ACB-1CD1-42F7-AB9E-81449D43FFC0}" type="pres">
      <dgm:prSet presAssocID="{07390147-9ECE-41B2-AA90-BAEA8B8684D4}" presName="background2" presStyleLbl="node2" presStyleIdx="2" presStyleCnt="6"/>
      <dgm:spPr/>
    </dgm:pt>
    <dgm:pt modelId="{842ACF0A-4E67-488E-BAE8-39E4EAF9389E}" type="pres">
      <dgm:prSet presAssocID="{07390147-9ECE-41B2-AA90-BAEA8B8684D4}" presName="text2" presStyleLbl="fgAcc2" presStyleIdx="2" presStyleCnt="6" custScaleX="189869" custScaleY="36217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F684B8F-D1E0-4137-9FF9-2CBC388300C8}" type="pres">
      <dgm:prSet presAssocID="{07390147-9ECE-41B2-AA90-BAEA8B8684D4}" presName="hierChild3" presStyleCnt="0"/>
      <dgm:spPr/>
    </dgm:pt>
    <dgm:pt modelId="{E44025F7-1CFD-44A0-8032-A3C53A1D2064}" type="pres">
      <dgm:prSet presAssocID="{CF123DCD-A9A2-41E8-BE1A-AFF220C568E8}" presName="Name10" presStyleLbl="parChTrans1D2" presStyleIdx="3" presStyleCnt="6"/>
      <dgm:spPr/>
      <dgm:t>
        <a:bodyPr/>
        <a:lstStyle/>
        <a:p>
          <a:endParaRPr lang="fr-FR"/>
        </a:p>
      </dgm:t>
    </dgm:pt>
    <dgm:pt modelId="{D53CE370-1A2B-4474-8F06-C224459D64EC}" type="pres">
      <dgm:prSet presAssocID="{224EC184-9E5E-461B-838A-6BE3BDA66C0B}" presName="hierRoot2" presStyleCnt="0"/>
      <dgm:spPr/>
    </dgm:pt>
    <dgm:pt modelId="{B98FAAD8-BB1B-4A8B-B8DD-FF2CDBBCB0BE}" type="pres">
      <dgm:prSet presAssocID="{224EC184-9E5E-461B-838A-6BE3BDA66C0B}" presName="composite2" presStyleCnt="0"/>
      <dgm:spPr/>
    </dgm:pt>
    <dgm:pt modelId="{389616C3-1EE3-425E-B02C-C654D4341C34}" type="pres">
      <dgm:prSet presAssocID="{224EC184-9E5E-461B-838A-6BE3BDA66C0B}" presName="background2" presStyleLbl="node2" presStyleIdx="3" presStyleCnt="6"/>
      <dgm:spPr/>
    </dgm:pt>
    <dgm:pt modelId="{B909130A-0A61-4110-A7F1-28E84393094D}" type="pres">
      <dgm:prSet presAssocID="{224EC184-9E5E-461B-838A-6BE3BDA66C0B}" presName="text2" presStyleLbl="fgAcc2" presStyleIdx="3" presStyleCnt="6" custScaleX="170183" custScaleY="32070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F876B99-2C05-484D-A13A-A78A278E2F22}" type="pres">
      <dgm:prSet presAssocID="{224EC184-9E5E-461B-838A-6BE3BDA66C0B}" presName="hierChild3" presStyleCnt="0"/>
      <dgm:spPr/>
    </dgm:pt>
    <dgm:pt modelId="{5089F6E0-97D6-4EC7-A030-3F1BE140D63A}" type="pres">
      <dgm:prSet presAssocID="{085B0654-B425-4A49-82C9-EC9F3206F00E}" presName="hierRoot1" presStyleCnt="0"/>
      <dgm:spPr/>
    </dgm:pt>
    <dgm:pt modelId="{8F0D31DF-A383-4D4F-B18D-584C6BD8C90D}" type="pres">
      <dgm:prSet presAssocID="{085B0654-B425-4A49-82C9-EC9F3206F00E}" presName="composite" presStyleCnt="0"/>
      <dgm:spPr/>
    </dgm:pt>
    <dgm:pt modelId="{12CB9855-A359-4FA6-B999-08020949D100}" type="pres">
      <dgm:prSet presAssocID="{085B0654-B425-4A49-82C9-EC9F3206F00E}" presName="background" presStyleLbl="node0" presStyleIdx="1" presStyleCnt="2"/>
      <dgm:spPr/>
    </dgm:pt>
    <dgm:pt modelId="{76B3A470-E419-4BB9-BE66-1C0AF58E6A61}" type="pres">
      <dgm:prSet presAssocID="{085B0654-B425-4A49-82C9-EC9F3206F00E}" presName="text" presStyleLbl="fgAcc0" presStyleIdx="1" presStyleCnt="2" custScaleX="416858" custScaleY="12765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8D6DE63-F9D2-413B-AAD1-5574CF16980B}" type="pres">
      <dgm:prSet presAssocID="{085B0654-B425-4A49-82C9-EC9F3206F00E}" presName="hierChild2" presStyleCnt="0"/>
      <dgm:spPr/>
    </dgm:pt>
    <dgm:pt modelId="{713E91B8-CA03-4ACC-B5D4-A46D01EDF199}" type="pres">
      <dgm:prSet presAssocID="{8FF64EDB-A961-4FD1-8098-A83F6D6DE256}" presName="Name10" presStyleLbl="parChTrans1D2" presStyleIdx="4" presStyleCnt="6"/>
      <dgm:spPr/>
      <dgm:t>
        <a:bodyPr/>
        <a:lstStyle/>
        <a:p>
          <a:endParaRPr lang="fr-FR"/>
        </a:p>
      </dgm:t>
    </dgm:pt>
    <dgm:pt modelId="{7BA4B610-B043-4B68-AAC5-8F7038007FE5}" type="pres">
      <dgm:prSet presAssocID="{3BCB3EA7-4591-45CE-81BA-2285E6AF0047}" presName="hierRoot2" presStyleCnt="0"/>
      <dgm:spPr/>
    </dgm:pt>
    <dgm:pt modelId="{AED5F8D4-213A-4033-B82A-16793A58B5FE}" type="pres">
      <dgm:prSet presAssocID="{3BCB3EA7-4591-45CE-81BA-2285E6AF0047}" presName="composite2" presStyleCnt="0"/>
      <dgm:spPr/>
    </dgm:pt>
    <dgm:pt modelId="{18A4FAA9-79C9-4C39-AAFD-A73ECAA8CA34}" type="pres">
      <dgm:prSet presAssocID="{3BCB3EA7-4591-45CE-81BA-2285E6AF0047}" presName="background2" presStyleLbl="node2" presStyleIdx="4" presStyleCnt="6"/>
      <dgm:spPr/>
    </dgm:pt>
    <dgm:pt modelId="{5F7ED06D-16D0-4F5D-9F47-4A94784C5AFB}" type="pres">
      <dgm:prSet presAssocID="{3BCB3EA7-4591-45CE-81BA-2285E6AF0047}" presName="text2" presStyleLbl="fgAcc2" presStyleIdx="4" presStyleCnt="6" custScaleX="203609" custScaleY="22340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EC59738-3ABD-4E93-AE2A-9C8F0E3FFB17}" type="pres">
      <dgm:prSet presAssocID="{3BCB3EA7-4591-45CE-81BA-2285E6AF0047}" presName="hierChild3" presStyleCnt="0"/>
      <dgm:spPr/>
    </dgm:pt>
    <dgm:pt modelId="{9531CC3A-8AFE-4560-848B-12232E0D4A31}" type="pres">
      <dgm:prSet presAssocID="{82D9B3C8-B334-4DFC-8DEE-EEC6FD21C701}" presName="Name10" presStyleLbl="parChTrans1D2" presStyleIdx="5" presStyleCnt="6"/>
      <dgm:spPr/>
      <dgm:t>
        <a:bodyPr/>
        <a:lstStyle/>
        <a:p>
          <a:endParaRPr lang="fr-FR"/>
        </a:p>
      </dgm:t>
    </dgm:pt>
    <dgm:pt modelId="{1FEB176C-EF6D-4A9E-ACD6-CF1779992649}" type="pres">
      <dgm:prSet presAssocID="{1D3F1351-0ACB-4178-A30F-C55FB010E7C6}" presName="hierRoot2" presStyleCnt="0"/>
      <dgm:spPr/>
    </dgm:pt>
    <dgm:pt modelId="{999D700F-1126-4AE0-8808-36EA3C6A97A9}" type="pres">
      <dgm:prSet presAssocID="{1D3F1351-0ACB-4178-A30F-C55FB010E7C6}" presName="composite2" presStyleCnt="0"/>
      <dgm:spPr/>
    </dgm:pt>
    <dgm:pt modelId="{E542E4B8-71FA-4C47-9246-2F0FDF246F11}" type="pres">
      <dgm:prSet presAssocID="{1D3F1351-0ACB-4178-A30F-C55FB010E7C6}" presName="background2" presStyleLbl="node2" presStyleIdx="5" presStyleCnt="6"/>
      <dgm:spPr/>
    </dgm:pt>
    <dgm:pt modelId="{71751D2F-FC8F-48AA-BB83-E206E10D6DED}" type="pres">
      <dgm:prSet presAssocID="{1D3F1351-0ACB-4178-A30F-C55FB010E7C6}" presName="text2" presStyleLbl="fgAcc2" presStyleIdx="5" presStyleCnt="6" custScaleX="189948" custScaleY="23260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F5BC095-0081-4751-BA2E-0C75743DBA82}" type="pres">
      <dgm:prSet presAssocID="{1D3F1351-0ACB-4178-A30F-C55FB010E7C6}" presName="hierChild3" presStyleCnt="0"/>
      <dgm:spPr/>
    </dgm:pt>
  </dgm:ptLst>
  <dgm:cxnLst>
    <dgm:cxn modelId="{D59100D1-CF90-4174-A37B-EED5C6F8C85D}" type="presOf" srcId="{224EC184-9E5E-461B-838A-6BE3BDA66C0B}" destId="{B909130A-0A61-4110-A7F1-28E84393094D}" srcOrd="0" destOrd="0" presId="urn:microsoft.com/office/officeart/2005/8/layout/hierarchy1"/>
    <dgm:cxn modelId="{8F063389-30BE-4666-BB8F-4B3235B8C164}" srcId="{7667DDE9-E3ED-4037-8FEB-DAF1120A22B3}" destId="{085B0654-B425-4A49-82C9-EC9F3206F00E}" srcOrd="1" destOrd="0" parTransId="{AF5B20C7-2F33-4CC4-9FBF-4CD1A3CB8748}" sibTransId="{C5440730-7202-4DA5-81BD-7C0584BB0F61}"/>
    <dgm:cxn modelId="{D9DFD488-0C32-4A76-919B-C7EC6911FAFA}" type="presOf" srcId="{6D2A1040-EBA1-411B-9B4C-A64096E8844E}" destId="{9EDE12EF-8C3A-44FC-B371-86BAD94FFFE0}" srcOrd="0" destOrd="0" presId="urn:microsoft.com/office/officeart/2005/8/layout/hierarchy1"/>
    <dgm:cxn modelId="{00F9A450-CDBD-46AB-8464-EDCB498EEFA9}" type="presOf" srcId="{CF123DCD-A9A2-41E8-BE1A-AFF220C568E8}" destId="{E44025F7-1CFD-44A0-8032-A3C53A1D2064}" srcOrd="0" destOrd="0" presId="urn:microsoft.com/office/officeart/2005/8/layout/hierarchy1"/>
    <dgm:cxn modelId="{75EA0E5B-19A3-4835-A2EC-0D5182DF21BE}" srcId="{88B9DC78-9780-45A9-96B9-753CE37132F2}" destId="{07390147-9ECE-41B2-AA90-BAEA8B8684D4}" srcOrd="2" destOrd="0" parTransId="{A14BFDA2-E090-4AD4-A4E1-7C7AD349C25E}" sibTransId="{2330D147-F999-4A11-BDA3-D64F2D62BBF4}"/>
    <dgm:cxn modelId="{318FCDE2-CD07-4EE4-94D2-3B47C35455A9}" srcId="{085B0654-B425-4A49-82C9-EC9F3206F00E}" destId="{1D3F1351-0ACB-4178-A30F-C55FB010E7C6}" srcOrd="1" destOrd="0" parTransId="{82D9B3C8-B334-4DFC-8DEE-EEC6FD21C701}" sibTransId="{E75A33D6-426A-4AE5-BEFA-F49917D93B05}"/>
    <dgm:cxn modelId="{1EF756E7-9868-40D5-BB53-8F4709837C5B}" srcId="{88B9DC78-9780-45A9-96B9-753CE37132F2}" destId="{B3234B6C-63C0-48DA-AC3E-2DB4183C0B25}" srcOrd="0" destOrd="0" parTransId="{6D2A1040-EBA1-411B-9B4C-A64096E8844E}" sibTransId="{F3B4B4DF-46A2-43F7-92D7-36910DEA0DC0}"/>
    <dgm:cxn modelId="{F56A021A-4AD0-4867-8097-6340602BBDA2}" srcId="{7667DDE9-E3ED-4037-8FEB-DAF1120A22B3}" destId="{88B9DC78-9780-45A9-96B9-753CE37132F2}" srcOrd="0" destOrd="0" parTransId="{983F7C5C-0085-45CC-9F0F-09347D84D72C}" sibTransId="{B379FB7C-B1A6-4F7D-A4AC-2E32D8EC9B40}"/>
    <dgm:cxn modelId="{A5852CAE-D4C6-4332-B0C8-E103343AE150}" type="presOf" srcId="{B3234B6C-63C0-48DA-AC3E-2DB4183C0B25}" destId="{8AD5132C-773A-45F7-B6B3-6BF553BE7B9E}" srcOrd="0" destOrd="0" presId="urn:microsoft.com/office/officeart/2005/8/layout/hierarchy1"/>
    <dgm:cxn modelId="{F3A07844-6A42-4223-90A6-CDF0AEA704A9}" type="presOf" srcId="{88B9DC78-9780-45A9-96B9-753CE37132F2}" destId="{35FDEF65-5F9C-4243-A187-9267A371FBDB}" srcOrd="0" destOrd="0" presId="urn:microsoft.com/office/officeart/2005/8/layout/hierarchy1"/>
    <dgm:cxn modelId="{F1C5C373-A0D5-4021-B60B-BC974382E41C}" type="presOf" srcId="{3BCB3EA7-4591-45CE-81BA-2285E6AF0047}" destId="{5F7ED06D-16D0-4F5D-9F47-4A94784C5AFB}" srcOrd="0" destOrd="0" presId="urn:microsoft.com/office/officeart/2005/8/layout/hierarchy1"/>
    <dgm:cxn modelId="{FEC7E8F0-33D9-456C-B96E-F38D19EAA7BC}" type="presOf" srcId="{8FF64EDB-A961-4FD1-8098-A83F6D6DE256}" destId="{713E91B8-CA03-4ACC-B5D4-A46D01EDF199}" srcOrd="0" destOrd="0" presId="urn:microsoft.com/office/officeart/2005/8/layout/hierarchy1"/>
    <dgm:cxn modelId="{59C1C2D2-73FE-40F3-A3E4-216813A3DB03}" type="presOf" srcId="{1D3F1351-0ACB-4178-A30F-C55FB010E7C6}" destId="{71751D2F-FC8F-48AA-BB83-E206E10D6DED}" srcOrd="0" destOrd="0" presId="urn:microsoft.com/office/officeart/2005/8/layout/hierarchy1"/>
    <dgm:cxn modelId="{04C18133-D8F8-486E-B7A8-108057E6AB5E}" type="presOf" srcId="{085B0654-B425-4A49-82C9-EC9F3206F00E}" destId="{76B3A470-E419-4BB9-BE66-1C0AF58E6A61}" srcOrd="0" destOrd="0" presId="urn:microsoft.com/office/officeart/2005/8/layout/hierarchy1"/>
    <dgm:cxn modelId="{884B49A5-B150-42D9-A095-38C1122876A8}" srcId="{88B9DC78-9780-45A9-96B9-753CE37132F2}" destId="{CD5B36D7-55D6-4852-A0E6-AB3BBC10306A}" srcOrd="1" destOrd="0" parTransId="{310D871B-32E8-4C00-B9AD-ED88842B1636}" sibTransId="{12105631-03C5-4357-B5AC-55C18FEE0441}"/>
    <dgm:cxn modelId="{12C363A8-061C-46CB-8F2F-181E10B73580}" type="presOf" srcId="{82D9B3C8-B334-4DFC-8DEE-EEC6FD21C701}" destId="{9531CC3A-8AFE-4560-848B-12232E0D4A31}" srcOrd="0" destOrd="0" presId="urn:microsoft.com/office/officeart/2005/8/layout/hierarchy1"/>
    <dgm:cxn modelId="{FEA098B9-467F-4248-BE14-B53DDB4272CA}" type="presOf" srcId="{7667DDE9-E3ED-4037-8FEB-DAF1120A22B3}" destId="{02494BE1-3E8F-47EA-BDA7-3569BD53E291}" srcOrd="0" destOrd="0" presId="urn:microsoft.com/office/officeart/2005/8/layout/hierarchy1"/>
    <dgm:cxn modelId="{8C878663-D85D-4663-B336-5479526B2025}" srcId="{085B0654-B425-4A49-82C9-EC9F3206F00E}" destId="{3BCB3EA7-4591-45CE-81BA-2285E6AF0047}" srcOrd="0" destOrd="0" parTransId="{8FF64EDB-A961-4FD1-8098-A83F6D6DE256}" sibTransId="{C3C5EBDA-E858-43AC-BAB4-7C523DFC7C0A}"/>
    <dgm:cxn modelId="{26D9E6FE-6969-4203-8EED-7FD6520FD35F}" type="presOf" srcId="{07390147-9ECE-41B2-AA90-BAEA8B8684D4}" destId="{842ACF0A-4E67-488E-BAE8-39E4EAF9389E}" srcOrd="0" destOrd="0" presId="urn:microsoft.com/office/officeart/2005/8/layout/hierarchy1"/>
    <dgm:cxn modelId="{71ACD434-264D-4101-9AB4-3B093A1376F7}" type="presOf" srcId="{A14BFDA2-E090-4AD4-A4E1-7C7AD349C25E}" destId="{0D3B5E60-928A-4549-9E20-566A720F6238}" srcOrd="0" destOrd="0" presId="urn:microsoft.com/office/officeart/2005/8/layout/hierarchy1"/>
    <dgm:cxn modelId="{96226990-0B60-4B1F-A52E-DD92409CD958}" srcId="{88B9DC78-9780-45A9-96B9-753CE37132F2}" destId="{224EC184-9E5E-461B-838A-6BE3BDA66C0B}" srcOrd="3" destOrd="0" parTransId="{CF123DCD-A9A2-41E8-BE1A-AFF220C568E8}" sibTransId="{05762F50-CC40-4B85-B91C-D553ED217256}"/>
    <dgm:cxn modelId="{1C4D08C8-6F8F-4E34-ABBD-E9595117F512}" type="presOf" srcId="{CD5B36D7-55D6-4852-A0E6-AB3BBC10306A}" destId="{DEE2C2BE-E396-451C-BFC2-783112CC34E2}" srcOrd="0" destOrd="0" presId="urn:microsoft.com/office/officeart/2005/8/layout/hierarchy1"/>
    <dgm:cxn modelId="{BF9605A8-9FDB-4636-9D99-4B9E17DA3D06}" type="presOf" srcId="{310D871B-32E8-4C00-B9AD-ED88842B1636}" destId="{D5BAF390-33DA-4703-B910-2A559C54A320}" srcOrd="0" destOrd="0" presId="urn:microsoft.com/office/officeart/2005/8/layout/hierarchy1"/>
    <dgm:cxn modelId="{5014252C-46F2-47AA-B979-BA1936086404}" type="presParOf" srcId="{02494BE1-3E8F-47EA-BDA7-3569BD53E291}" destId="{A6880368-BFCA-46CF-B2E7-A5C18DD8324B}" srcOrd="0" destOrd="0" presId="urn:microsoft.com/office/officeart/2005/8/layout/hierarchy1"/>
    <dgm:cxn modelId="{41747DE4-75BC-4866-B41E-71C8DFDE088D}" type="presParOf" srcId="{A6880368-BFCA-46CF-B2E7-A5C18DD8324B}" destId="{97424E27-1878-48E1-BE4B-574F94580A1A}" srcOrd="0" destOrd="0" presId="urn:microsoft.com/office/officeart/2005/8/layout/hierarchy1"/>
    <dgm:cxn modelId="{B7C0992F-C9EB-4F68-A83D-6D7E489E8721}" type="presParOf" srcId="{97424E27-1878-48E1-BE4B-574F94580A1A}" destId="{3D3F756E-7F74-41E0-8596-F7A7E07F9DE4}" srcOrd="0" destOrd="0" presId="urn:microsoft.com/office/officeart/2005/8/layout/hierarchy1"/>
    <dgm:cxn modelId="{2BE4717C-D950-48C8-A2A8-D929947B0515}" type="presParOf" srcId="{97424E27-1878-48E1-BE4B-574F94580A1A}" destId="{35FDEF65-5F9C-4243-A187-9267A371FBDB}" srcOrd="1" destOrd="0" presId="urn:microsoft.com/office/officeart/2005/8/layout/hierarchy1"/>
    <dgm:cxn modelId="{DCEE5607-63C2-4E4E-A94D-8B9FF77F111B}" type="presParOf" srcId="{A6880368-BFCA-46CF-B2E7-A5C18DD8324B}" destId="{E92EBCE7-2BF3-4662-A414-4EEA06AD27E5}" srcOrd="1" destOrd="0" presId="urn:microsoft.com/office/officeart/2005/8/layout/hierarchy1"/>
    <dgm:cxn modelId="{22F08541-582D-4A01-9622-E62FBD6597FB}" type="presParOf" srcId="{E92EBCE7-2BF3-4662-A414-4EEA06AD27E5}" destId="{9EDE12EF-8C3A-44FC-B371-86BAD94FFFE0}" srcOrd="0" destOrd="0" presId="urn:microsoft.com/office/officeart/2005/8/layout/hierarchy1"/>
    <dgm:cxn modelId="{0478AC42-A138-4BDB-A67C-C88113940846}" type="presParOf" srcId="{E92EBCE7-2BF3-4662-A414-4EEA06AD27E5}" destId="{47F53059-5F20-4D82-912D-2E1EC522F72A}" srcOrd="1" destOrd="0" presId="urn:microsoft.com/office/officeart/2005/8/layout/hierarchy1"/>
    <dgm:cxn modelId="{7A1C4F4D-F6E4-429B-ACC2-23594E6356CB}" type="presParOf" srcId="{47F53059-5F20-4D82-912D-2E1EC522F72A}" destId="{C0B9DB5A-AEFF-46CD-B920-FBFFAB71E4DA}" srcOrd="0" destOrd="0" presId="urn:microsoft.com/office/officeart/2005/8/layout/hierarchy1"/>
    <dgm:cxn modelId="{39D55522-59AF-4070-BE6A-FED297E44738}" type="presParOf" srcId="{C0B9DB5A-AEFF-46CD-B920-FBFFAB71E4DA}" destId="{D384BBFD-47B4-478C-AD41-14DFC3F0F502}" srcOrd="0" destOrd="0" presId="urn:microsoft.com/office/officeart/2005/8/layout/hierarchy1"/>
    <dgm:cxn modelId="{343CE433-15CD-46D7-B2DA-EB714DA68093}" type="presParOf" srcId="{C0B9DB5A-AEFF-46CD-B920-FBFFAB71E4DA}" destId="{8AD5132C-773A-45F7-B6B3-6BF553BE7B9E}" srcOrd="1" destOrd="0" presId="urn:microsoft.com/office/officeart/2005/8/layout/hierarchy1"/>
    <dgm:cxn modelId="{1837B505-5A12-43C2-A38D-D3FC05057B9F}" type="presParOf" srcId="{47F53059-5F20-4D82-912D-2E1EC522F72A}" destId="{78FFF630-7CF5-48B0-94C8-398C3E597314}" srcOrd="1" destOrd="0" presId="urn:microsoft.com/office/officeart/2005/8/layout/hierarchy1"/>
    <dgm:cxn modelId="{5FA4762D-A9AE-4D9E-B9DD-EBCF59E57212}" type="presParOf" srcId="{E92EBCE7-2BF3-4662-A414-4EEA06AD27E5}" destId="{D5BAF390-33DA-4703-B910-2A559C54A320}" srcOrd="2" destOrd="0" presId="urn:microsoft.com/office/officeart/2005/8/layout/hierarchy1"/>
    <dgm:cxn modelId="{104BE378-79B9-4D55-9B91-8B97C0A22BEA}" type="presParOf" srcId="{E92EBCE7-2BF3-4662-A414-4EEA06AD27E5}" destId="{CA6093CD-D73B-4997-89F3-68A43E64C591}" srcOrd="3" destOrd="0" presId="urn:microsoft.com/office/officeart/2005/8/layout/hierarchy1"/>
    <dgm:cxn modelId="{212051BB-6164-4DEF-95C0-C7B7A4A8798C}" type="presParOf" srcId="{CA6093CD-D73B-4997-89F3-68A43E64C591}" destId="{59E96DF8-7AD0-409A-AF7E-EE334952CEA0}" srcOrd="0" destOrd="0" presId="urn:microsoft.com/office/officeart/2005/8/layout/hierarchy1"/>
    <dgm:cxn modelId="{4C8D3262-D044-4504-90CE-BE8F32160A01}" type="presParOf" srcId="{59E96DF8-7AD0-409A-AF7E-EE334952CEA0}" destId="{D31FEF53-738E-4E32-ADFB-96DAA3EED076}" srcOrd="0" destOrd="0" presId="urn:microsoft.com/office/officeart/2005/8/layout/hierarchy1"/>
    <dgm:cxn modelId="{38DB20C0-B6DD-4548-82B8-FDB360B45F5C}" type="presParOf" srcId="{59E96DF8-7AD0-409A-AF7E-EE334952CEA0}" destId="{DEE2C2BE-E396-451C-BFC2-783112CC34E2}" srcOrd="1" destOrd="0" presId="urn:microsoft.com/office/officeart/2005/8/layout/hierarchy1"/>
    <dgm:cxn modelId="{975E25B0-F7EF-4DF7-9CD2-EBC3A78ABE24}" type="presParOf" srcId="{CA6093CD-D73B-4997-89F3-68A43E64C591}" destId="{48CEF296-78D7-4B24-AE26-8B304856ED2E}" srcOrd="1" destOrd="0" presId="urn:microsoft.com/office/officeart/2005/8/layout/hierarchy1"/>
    <dgm:cxn modelId="{E5E495A8-06A4-4CB9-A732-26E7D607F7CD}" type="presParOf" srcId="{E92EBCE7-2BF3-4662-A414-4EEA06AD27E5}" destId="{0D3B5E60-928A-4549-9E20-566A720F6238}" srcOrd="4" destOrd="0" presId="urn:microsoft.com/office/officeart/2005/8/layout/hierarchy1"/>
    <dgm:cxn modelId="{6DA06D7D-1D01-4EEB-8EF3-677B076C77B0}" type="presParOf" srcId="{E92EBCE7-2BF3-4662-A414-4EEA06AD27E5}" destId="{DD433D41-B2C5-48FA-998E-28E88F88C5D1}" srcOrd="5" destOrd="0" presId="urn:microsoft.com/office/officeart/2005/8/layout/hierarchy1"/>
    <dgm:cxn modelId="{B9B6541F-E7F0-486A-BC3A-F89EB065BD9E}" type="presParOf" srcId="{DD433D41-B2C5-48FA-998E-28E88F88C5D1}" destId="{2DF8082F-93DA-476B-BE27-0EA0C94927EB}" srcOrd="0" destOrd="0" presId="urn:microsoft.com/office/officeart/2005/8/layout/hierarchy1"/>
    <dgm:cxn modelId="{BEA3DF54-6CE3-428A-BD1A-54A837B9E945}" type="presParOf" srcId="{2DF8082F-93DA-476B-BE27-0EA0C94927EB}" destId="{ACC91ACB-1CD1-42F7-AB9E-81449D43FFC0}" srcOrd="0" destOrd="0" presId="urn:microsoft.com/office/officeart/2005/8/layout/hierarchy1"/>
    <dgm:cxn modelId="{C0A7EA08-729D-479E-8716-484A5C176751}" type="presParOf" srcId="{2DF8082F-93DA-476B-BE27-0EA0C94927EB}" destId="{842ACF0A-4E67-488E-BAE8-39E4EAF9389E}" srcOrd="1" destOrd="0" presId="urn:microsoft.com/office/officeart/2005/8/layout/hierarchy1"/>
    <dgm:cxn modelId="{4A6AC165-BAF0-4B1B-8B7D-EF618398CB9B}" type="presParOf" srcId="{DD433D41-B2C5-48FA-998E-28E88F88C5D1}" destId="{EF684B8F-D1E0-4137-9FF9-2CBC388300C8}" srcOrd="1" destOrd="0" presId="urn:microsoft.com/office/officeart/2005/8/layout/hierarchy1"/>
    <dgm:cxn modelId="{6712B111-63DA-4BE1-B0B4-A486703FAFE2}" type="presParOf" srcId="{E92EBCE7-2BF3-4662-A414-4EEA06AD27E5}" destId="{E44025F7-1CFD-44A0-8032-A3C53A1D2064}" srcOrd="6" destOrd="0" presId="urn:microsoft.com/office/officeart/2005/8/layout/hierarchy1"/>
    <dgm:cxn modelId="{FAAE138C-1087-44D7-8445-07F25BBA8798}" type="presParOf" srcId="{E92EBCE7-2BF3-4662-A414-4EEA06AD27E5}" destId="{D53CE370-1A2B-4474-8F06-C224459D64EC}" srcOrd="7" destOrd="0" presId="urn:microsoft.com/office/officeart/2005/8/layout/hierarchy1"/>
    <dgm:cxn modelId="{D9851962-47DC-4FD7-9516-E260EF8093EB}" type="presParOf" srcId="{D53CE370-1A2B-4474-8F06-C224459D64EC}" destId="{B98FAAD8-BB1B-4A8B-B8DD-FF2CDBBCB0BE}" srcOrd="0" destOrd="0" presId="urn:microsoft.com/office/officeart/2005/8/layout/hierarchy1"/>
    <dgm:cxn modelId="{3A70C249-C350-42CC-A382-1A87F6DF0D3D}" type="presParOf" srcId="{B98FAAD8-BB1B-4A8B-B8DD-FF2CDBBCB0BE}" destId="{389616C3-1EE3-425E-B02C-C654D4341C34}" srcOrd="0" destOrd="0" presId="urn:microsoft.com/office/officeart/2005/8/layout/hierarchy1"/>
    <dgm:cxn modelId="{ABAFBAC7-4EAE-4D23-8A8E-F4BADA6F0B09}" type="presParOf" srcId="{B98FAAD8-BB1B-4A8B-B8DD-FF2CDBBCB0BE}" destId="{B909130A-0A61-4110-A7F1-28E84393094D}" srcOrd="1" destOrd="0" presId="urn:microsoft.com/office/officeart/2005/8/layout/hierarchy1"/>
    <dgm:cxn modelId="{83FBFA4C-2487-404F-80FC-D5B71ADA6AB4}" type="presParOf" srcId="{D53CE370-1A2B-4474-8F06-C224459D64EC}" destId="{CF876B99-2C05-484D-A13A-A78A278E2F22}" srcOrd="1" destOrd="0" presId="urn:microsoft.com/office/officeart/2005/8/layout/hierarchy1"/>
    <dgm:cxn modelId="{12431572-BB55-414E-A819-5397F51160F7}" type="presParOf" srcId="{02494BE1-3E8F-47EA-BDA7-3569BD53E291}" destId="{5089F6E0-97D6-4EC7-A030-3F1BE140D63A}" srcOrd="1" destOrd="0" presId="urn:microsoft.com/office/officeart/2005/8/layout/hierarchy1"/>
    <dgm:cxn modelId="{9E7210AF-E6BC-4C7C-BDBB-E568C4F737A1}" type="presParOf" srcId="{5089F6E0-97D6-4EC7-A030-3F1BE140D63A}" destId="{8F0D31DF-A383-4D4F-B18D-584C6BD8C90D}" srcOrd="0" destOrd="0" presId="urn:microsoft.com/office/officeart/2005/8/layout/hierarchy1"/>
    <dgm:cxn modelId="{0A29D079-4791-4E3D-B225-B4F8433AC0FF}" type="presParOf" srcId="{8F0D31DF-A383-4D4F-B18D-584C6BD8C90D}" destId="{12CB9855-A359-4FA6-B999-08020949D100}" srcOrd="0" destOrd="0" presId="urn:microsoft.com/office/officeart/2005/8/layout/hierarchy1"/>
    <dgm:cxn modelId="{CA1B160A-09AE-4676-914A-AB99960E3D1E}" type="presParOf" srcId="{8F0D31DF-A383-4D4F-B18D-584C6BD8C90D}" destId="{76B3A470-E419-4BB9-BE66-1C0AF58E6A61}" srcOrd="1" destOrd="0" presId="urn:microsoft.com/office/officeart/2005/8/layout/hierarchy1"/>
    <dgm:cxn modelId="{984840F3-CFDA-412F-87A8-C1104763AC09}" type="presParOf" srcId="{5089F6E0-97D6-4EC7-A030-3F1BE140D63A}" destId="{18D6DE63-F9D2-413B-AAD1-5574CF16980B}" srcOrd="1" destOrd="0" presId="urn:microsoft.com/office/officeart/2005/8/layout/hierarchy1"/>
    <dgm:cxn modelId="{823E0106-02DE-41A5-B42E-5FDF0E3DE03A}" type="presParOf" srcId="{18D6DE63-F9D2-413B-AAD1-5574CF16980B}" destId="{713E91B8-CA03-4ACC-B5D4-A46D01EDF199}" srcOrd="0" destOrd="0" presId="urn:microsoft.com/office/officeart/2005/8/layout/hierarchy1"/>
    <dgm:cxn modelId="{D3B65E7D-6A6F-4EA5-86D7-90046A88E5D0}" type="presParOf" srcId="{18D6DE63-F9D2-413B-AAD1-5574CF16980B}" destId="{7BA4B610-B043-4B68-AAC5-8F7038007FE5}" srcOrd="1" destOrd="0" presId="urn:microsoft.com/office/officeart/2005/8/layout/hierarchy1"/>
    <dgm:cxn modelId="{064701BD-AA61-4D5C-B20F-06A4841294CC}" type="presParOf" srcId="{7BA4B610-B043-4B68-AAC5-8F7038007FE5}" destId="{AED5F8D4-213A-4033-B82A-16793A58B5FE}" srcOrd="0" destOrd="0" presId="urn:microsoft.com/office/officeart/2005/8/layout/hierarchy1"/>
    <dgm:cxn modelId="{D4EE9ACA-8998-4C3E-AC4E-1CB8D74BF53F}" type="presParOf" srcId="{AED5F8D4-213A-4033-B82A-16793A58B5FE}" destId="{18A4FAA9-79C9-4C39-AAFD-A73ECAA8CA34}" srcOrd="0" destOrd="0" presId="urn:microsoft.com/office/officeart/2005/8/layout/hierarchy1"/>
    <dgm:cxn modelId="{C6652D3A-1737-4149-A811-DD14410EFEBD}" type="presParOf" srcId="{AED5F8D4-213A-4033-B82A-16793A58B5FE}" destId="{5F7ED06D-16D0-4F5D-9F47-4A94784C5AFB}" srcOrd="1" destOrd="0" presId="urn:microsoft.com/office/officeart/2005/8/layout/hierarchy1"/>
    <dgm:cxn modelId="{B77DBF73-F11D-47AC-91FA-5EE7481D66E0}" type="presParOf" srcId="{7BA4B610-B043-4B68-AAC5-8F7038007FE5}" destId="{CEC59738-3ABD-4E93-AE2A-9C8F0E3FFB17}" srcOrd="1" destOrd="0" presId="urn:microsoft.com/office/officeart/2005/8/layout/hierarchy1"/>
    <dgm:cxn modelId="{7D374531-FE65-42FF-9222-BA0EB54762CF}" type="presParOf" srcId="{18D6DE63-F9D2-413B-AAD1-5574CF16980B}" destId="{9531CC3A-8AFE-4560-848B-12232E0D4A31}" srcOrd="2" destOrd="0" presId="urn:microsoft.com/office/officeart/2005/8/layout/hierarchy1"/>
    <dgm:cxn modelId="{22B1090B-8D96-4E81-B6DC-692B5B4D0594}" type="presParOf" srcId="{18D6DE63-F9D2-413B-AAD1-5574CF16980B}" destId="{1FEB176C-EF6D-4A9E-ACD6-CF1779992649}" srcOrd="3" destOrd="0" presId="urn:microsoft.com/office/officeart/2005/8/layout/hierarchy1"/>
    <dgm:cxn modelId="{0F9FE685-0660-4E63-BF72-CFCE831F10EF}" type="presParOf" srcId="{1FEB176C-EF6D-4A9E-ACD6-CF1779992649}" destId="{999D700F-1126-4AE0-8808-36EA3C6A97A9}" srcOrd="0" destOrd="0" presId="urn:microsoft.com/office/officeart/2005/8/layout/hierarchy1"/>
    <dgm:cxn modelId="{AF9B876D-3359-4C8F-A871-74C1ECC2626E}" type="presParOf" srcId="{999D700F-1126-4AE0-8808-36EA3C6A97A9}" destId="{E542E4B8-71FA-4C47-9246-2F0FDF246F11}" srcOrd="0" destOrd="0" presId="urn:microsoft.com/office/officeart/2005/8/layout/hierarchy1"/>
    <dgm:cxn modelId="{D51DBE41-68AE-437B-AE3E-6DA053D0EF38}" type="presParOf" srcId="{999D700F-1126-4AE0-8808-36EA3C6A97A9}" destId="{71751D2F-FC8F-48AA-BB83-E206E10D6DED}" srcOrd="1" destOrd="0" presId="urn:microsoft.com/office/officeart/2005/8/layout/hierarchy1"/>
    <dgm:cxn modelId="{6190730F-8142-4ADC-AB0F-1A323C3CBF26}" type="presParOf" srcId="{1FEB176C-EF6D-4A9E-ACD6-CF1779992649}" destId="{6F5BC095-0081-4751-BA2E-0C75743DBA8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67DDE9-E3ED-4037-8FEB-DAF1120A22B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DF96241-F4B5-443A-872C-FF24804BCC12}">
      <dgm:prSet phldrT="[Texte]" custT="1"/>
      <dgm:spPr/>
      <dgm:t>
        <a:bodyPr/>
        <a:lstStyle/>
        <a:p>
          <a:r>
            <a:rPr lang="fr-FR" sz="1200" dirty="0">
              <a:latin typeface="Gill Sans MT Condensed" panose="020B0506020104020203" pitchFamily="34" charset="0"/>
            </a:rPr>
            <a:t>Former les acteurs culturels aux nouvelles technologies</a:t>
          </a:r>
          <a:r>
            <a:rPr lang="fr-FR" sz="1000" dirty="0"/>
            <a:t>.  </a:t>
          </a:r>
        </a:p>
      </dgm:t>
    </dgm:pt>
    <dgm:pt modelId="{5A45791C-86ED-4DA0-BCEB-59337214C14B}" type="parTrans" cxnId="{9E857230-6084-4772-A4B7-63FD18ECED2A}">
      <dgm:prSet/>
      <dgm:spPr/>
      <dgm:t>
        <a:bodyPr/>
        <a:lstStyle/>
        <a:p>
          <a:endParaRPr lang="fr-FR"/>
        </a:p>
      </dgm:t>
    </dgm:pt>
    <dgm:pt modelId="{84D4D398-AE1F-43BB-BFC6-CE737684DB31}" type="sibTrans" cxnId="{9E857230-6084-4772-A4B7-63FD18ECED2A}">
      <dgm:prSet/>
      <dgm:spPr/>
      <dgm:t>
        <a:bodyPr/>
        <a:lstStyle/>
        <a:p>
          <a:endParaRPr lang="fr-FR"/>
        </a:p>
      </dgm:t>
    </dgm:pt>
    <dgm:pt modelId="{26704398-2BB4-47C3-8026-B337F1076852}">
      <dgm:prSet phldrT="[Texte]" custT="1"/>
      <dgm:spPr/>
      <dgm:t>
        <a:bodyPr/>
        <a:lstStyle/>
        <a:p>
          <a:r>
            <a:rPr lang="fr-FR" sz="1400" dirty="0">
              <a:latin typeface="Gill Sans MT Condensed" panose="020B0506020104020203" pitchFamily="34" charset="0"/>
            </a:rPr>
            <a:t>Développer la pratique de la langue dans la sphère privée et publique</a:t>
          </a:r>
        </a:p>
      </dgm:t>
    </dgm:pt>
    <dgm:pt modelId="{97450C74-FEE2-4BF4-A34C-039994D88CE6}" type="parTrans" cxnId="{3E51E80C-BD20-4BDB-99FE-2FC2CD72F98F}">
      <dgm:prSet/>
      <dgm:spPr/>
      <dgm:t>
        <a:bodyPr/>
        <a:lstStyle/>
        <a:p>
          <a:endParaRPr lang="fr-FR"/>
        </a:p>
      </dgm:t>
    </dgm:pt>
    <dgm:pt modelId="{E908E841-2167-4198-91CC-41051708A8B2}" type="sibTrans" cxnId="{3E51E80C-BD20-4BDB-99FE-2FC2CD72F98F}">
      <dgm:prSet/>
      <dgm:spPr/>
      <dgm:t>
        <a:bodyPr/>
        <a:lstStyle/>
        <a:p>
          <a:endParaRPr lang="fr-FR"/>
        </a:p>
      </dgm:t>
    </dgm:pt>
    <dgm:pt modelId="{5420149C-44E3-4BEF-91E1-DFF47F0386AE}">
      <dgm:prSet phldrT="[Texte]" custT="1"/>
      <dgm:spPr/>
      <dgm:t>
        <a:bodyPr/>
        <a:lstStyle/>
        <a:p>
          <a:r>
            <a:rPr lang="fr-FR" sz="1400" dirty="0">
              <a:latin typeface="Gill Sans MT Condensed" panose="020B0506020104020203" pitchFamily="34" charset="0"/>
            </a:rPr>
            <a:t>Adapter la création à notre temps</a:t>
          </a:r>
        </a:p>
      </dgm:t>
    </dgm:pt>
    <dgm:pt modelId="{93C936A7-E3FF-42FC-8B6F-61B1931E13B5}" type="parTrans" cxnId="{0674D8A2-FD0E-4DEF-8FC8-EEC4A23289DD}">
      <dgm:prSet/>
      <dgm:spPr/>
      <dgm:t>
        <a:bodyPr/>
        <a:lstStyle/>
        <a:p>
          <a:endParaRPr lang="fr-FR"/>
        </a:p>
      </dgm:t>
    </dgm:pt>
    <dgm:pt modelId="{8D208CAC-B23E-4523-86C1-4C1FFAEBE9EC}" type="sibTrans" cxnId="{0674D8A2-FD0E-4DEF-8FC8-EEC4A23289DD}">
      <dgm:prSet/>
      <dgm:spPr/>
      <dgm:t>
        <a:bodyPr/>
        <a:lstStyle/>
        <a:p>
          <a:endParaRPr lang="fr-FR"/>
        </a:p>
      </dgm:t>
    </dgm:pt>
    <dgm:pt modelId="{5D00314E-7443-4276-B6B0-02D11F768692}">
      <dgm:prSet phldrT="[Texte]" custT="1"/>
      <dgm:spPr/>
      <dgm:t>
        <a:bodyPr/>
        <a:lstStyle/>
        <a:p>
          <a:r>
            <a:rPr lang="fr-FR" sz="1200" dirty="0">
              <a:latin typeface="Gill Sans MT Condensed" panose="020B0506020104020203" pitchFamily="34" charset="0"/>
            </a:rPr>
            <a:t>Inciter le réseau des médiateurs numériques à </a:t>
          </a:r>
          <a:r>
            <a:rPr lang="fr-FR" sz="1200" dirty="0" smtClean="0">
              <a:latin typeface="Gill Sans MT Condensed" panose="020B0506020104020203" pitchFamily="34" charset="0"/>
            </a:rPr>
            <a:t>sensibiliser/accompagner </a:t>
          </a:r>
          <a:r>
            <a:rPr lang="fr-FR" sz="1200" dirty="0">
              <a:latin typeface="Gill Sans MT Condensed" panose="020B0506020104020203" pitchFamily="34" charset="0"/>
            </a:rPr>
            <a:t>au numérique par des services culturels en ligne </a:t>
          </a:r>
        </a:p>
      </dgm:t>
    </dgm:pt>
    <dgm:pt modelId="{90A1ABA6-BDEB-4D24-B123-6AE14E9B5FDC}" type="parTrans" cxnId="{FD4587DC-DD83-404D-B171-5065F4C685CA}">
      <dgm:prSet/>
      <dgm:spPr/>
      <dgm:t>
        <a:bodyPr/>
        <a:lstStyle/>
        <a:p>
          <a:endParaRPr lang="fr-FR"/>
        </a:p>
      </dgm:t>
    </dgm:pt>
    <dgm:pt modelId="{C901490C-0D5D-4FF1-8457-25C754B7DF13}" type="sibTrans" cxnId="{FD4587DC-DD83-404D-B171-5065F4C685CA}">
      <dgm:prSet/>
      <dgm:spPr/>
      <dgm:t>
        <a:bodyPr/>
        <a:lstStyle/>
        <a:p>
          <a:endParaRPr lang="fr-FR"/>
        </a:p>
      </dgm:t>
    </dgm:pt>
    <dgm:pt modelId="{82DC78E5-A87B-4181-91A1-195FDDF55FD9}">
      <dgm:prSet phldrT="[Texte]" custT="1"/>
      <dgm:spPr/>
      <dgm:t>
        <a:bodyPr/>
        <a:lstStyle/>
        <a:p>
          <a:r>
            <a:rPr lang="fr-FR" sz="1200" dirty="0">
              <a:latin typeface="Gill Sans MT Condensed" panose="020B0506020104020203" pitchFamily="34" charset="0"/>
            </a:rPr>
            <a:t>Accompagner les acteurs culturels dans les usages numériques et </a:t>
          </a:r>
          <a:r>
            <a:rPr lang="fr-FR" sz="1200" dirty="0" smtClean="0">
              <a:latin typeface="Gill Sans MT Condensed" panose="020B0506020104020203" pitchFamily="34" charset="0"/>
            </a:rPr>
            <a:t>la </a:t>
          </a:r>
          <a:r>
            <a:rPr lang="fr-FR" sz="1200" dirty="0">
              <a:latin typeface="Gill Sans MT Condensed" panose="020B0506020104020203" pitchFamily="34" charset="0"/>
            </a:rPr>
            <a:t>communication digitale</a:t>
          </a:r>
        </a:p>
      </dgm:t>
    </dgm:pt>
    <dgm:pt modelId="{E48C3E4B-2AF6-4EDA-86F2-C1EBEA0EA896}" type="parTrans" cxnId="{572E8A8E-F1A1-4D35-84C5-8448D0421D0B}">
      <dgm:prSet/>
      <dgm:spPr/>
      <dgm:t>
        <a:bodyPr/>
        <a:lstStyle/>
        <a:p>
          <a:endParaRPr lang="fr-FR"/>
        </a:p>
      </dgm:t>
    </dgm:pt>
    <dgm:pt modelId="{CD10AB10-97FB-43D1-9E00-6BCAE7FA71DB}" type="sibTrans" cxnId="{572E8A8E-F1A1-4D35-84C5-8448D0421D0B}">
      <dgm:prSet/>
      <dgm:spPr/>
      <dgm:t>
        <a:bodyPr/>
        <a:lstStyle/>
        <a:p>
          <a:endParaRPr lang="fr-FR"/>
        </a:p>
      </dgm:t>
    </dgm:pt>
    <dgm:pt modelId="{6C3B5FB5-B3AE-4157-8626-8AFE6D54EE13}">
      <dgm:prSet phldrT="[Texte]" custT="1"/>
      <dgm:spPr/>
      <dgm:t>
        <a:bodyPr/>
        <a:lstStyle/>
        <a:p>
          <a:r>
            <a:rPr lang="fr-FR" sz="1200" dirty="0">
              <a:latin typeface="Gill Sans MT Condensed" panose="020B0506020104020203" pitchFamily="34" charset="0"/>
            </a:rPr>
            <a:t>Lutter contre la fracture numérique sous </a:t>
          </a:r>
          <a:r>
            <a:rPr lang="fr-FR" sz="1200" dirty="0" smtClean="0">
              <a:latin typeface="Gill Sans MT Condensed" panose="020B0506020104020203" pitchFamily="34" charset="0"/>
            </a:rPr>
            <a:t>toutes </a:t>
          </a:r>
          <a:r>
            <a:rPr lang="fr-FR" sz="1200" dirty="0">
              <a:latin typeface="Gill Sans MT Condensed" panose="020B0506020104020203" pitchFamily="34" charset="0"/>
            </a:rPr>
            <a:t>ses formes et l’illectronisme.</a:t>
          </a:r>
        </a:p>
      </dgm:t>
    </dgm:pt>
    <dgm:pt modelId="{89FF863B-6728-4BCB-8616-EB1A06AEE056}" type="parTrans" cxnId="{4BCD5FA3-EB43-4ED4-9668-D0A53D13932C}">
      <dgm:prSet/>
      <dgm:spPr/>
      <dgm:t>
        <a:bodyPr/>
        <a:lstStyle/>
        <a:p>
          <a:endParaRPr lang="fr-FR"/>
        </a:p>
      </dgm:t>
    </dgm:pt>
    <dgm:pt modelId="{4152F424-BD1F-420C-BFB1-B40C0A5F510D}" type="sibTrans" cxnId="{4BCD5FA3-EB43-4ED4-9668-D0A53D13932C}">
      <dgm:prSet/>
      <dgm:spPr/>
      <dgm:t>
        <a:bodyPr/>
        <a:lstStyle/>
        <a:p>
          <a:endParaRPr lang="fr-FR"/>
        </a:p>
      </dgm:t>
    </dgm:pt>
    <dgm:pt modelId="{31693FEE-7F7C-4216-A43B-CF241515F9F3}">
      <dgm:prSet phldrT="[Texte]" custT="1"/>
      <dgm:spPr/>
      <dgm:t>
        <a:bodyPr/>
        <a:lstStyle/>
        <a:p>
          <a:r>
            <a:rPr lang="fr-FR" sz="1000" dirty="0"/>
            <a:t> </a:t>
          </a:r>
          <a:r>
            <a:rPr lang="fr-FR" sz="1200" dirty="0">
              <a:latin typeface="Gill Sans MT Condensed" panose="020B0506020104020203" pitchFamily="34" charset="0"/>
            </a:rPr>
            <a:t>Développer le travail de collectage et d’archivage sur l’ensemble du territoire.</a:t>
          </a:r>
        </a:p>
      </dgm:t>
    </dgm:pt>
    <dgm:pt modelId="{53025359-E640-46C4-8E12-985840B952CF}" type="parTrans" cxnId="{AF145B52-96E3-4052-A709-63E41C3106A8}">
      <dgm:prSet/>
      <dgm:spPr/>
      <dgm:t>
        <a:bodyPr/>
        <a:lstStyle/>
        <a:p>
          <a:endParaRPr lang="fr-FR"/>
        </a:p>
      </dgm:t>
    </dgm:pt>
    <dgm:pt modelId="{88D05988-BA7F-4F7D-86DD-F9E862D77231}" type="sibTrans" cxnId="{AF145B52-96E3-4052-A709-63E41C3106A8}">
      <dgm:prSet/>
      <dgm:spPr/>
      <dgm:t>
        <a:bodyPr/>
        <a:lstStyle/>
        <a:p>
          <a:endParaRPr lang="fr-FR"/>
        </a:p>
      </dgm:t>
    </dgm:pt>
    <dgm:pt modelId="{9B4DBC51-B838-4755-ADDE-3972C913205B}">
      <dgm:prSet phldrT="[Texte]" custT="1"/>
      <dgm:spPr/>
      <dgm:t>
        <a:bodyPr/>
        <a:lstStyle/>
        <a:p>
          <a:r>
            <a:rPr lang="fr-FR" sz="1200" dirty="0">
              <a:latin typeface="Gill Sans MT Condensed" panose="020B0506020104020203" pitchFamily="34" charset="0"/>
            </a:rPr>
            <a:t>Lancer un grand chantier de numérisation des contenus culturels matériels et immatériels et leur mise à disposition dans une grande base de données comme bien commun</a:t>
          </a:r>
        </a:p>
      </dgm:t>
    </dgm:pt>
    <dgm:pt modelId="{D1AC96D8-C34C-45BA-8E7D-C879B6FFF7C8}" type="parTrans" cxnId="{D2972E25-6134-48EB-A1AD-FB0F762555AA}">
      <dgm:prSet/>
      <dgm:spPr/>
      <dgm:t>
        <a:bodyPr/>
        <a:lstStyle/>
        <a:p>
          <a:endParaRPr lang="fr-FR"/>
        </a:p>
      </dgm:t>
    </dgm:pt>
    <dgm:pt modelId="{B30C062A-BEC6-4129-970C-E9B61F991829}" type="sibTrans" cxnId="{D2972E25-6134-48EB-A1AD-FB0F762555AA}">
      <dgm:prSet/>
      <dgm:spPr/>
      <dgm:t>
        <a:bodyPr/>
        <a:lstStyle/>
        <a:p>
          <a:endParaRPr lang="fr-FR"/>
        </a:p>
      </dgm:t>
    </dgm:pt>
    <dgm:pt modelId="{02494BE1-3E8F-47EA-BDA7-3569BD53E291}" type="pres">
      <dgm:prSet presAssocID="{7667DDE9-E3ED-4037-8FEB-DAF1120A22B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70ABB72C-2505-4EB7-A601-75AA5064B6E4}" type="pres">
      <dgm:prSet presAssocID="{26704398-2BB4-47C3-8026-B337F1076852}" presName="hierRoot1" presStyleCnt="0"/>
      <dgm:spPr/>
    </dgm:pt>
    <dgm:pt modelId="{4ECE6143-DE63-4CA3-873A-DD569815ABE9}" type="pres">
      <dgm:prSet presAssocID="{26704398-2BB4-47C3-8026-B337F1076852}" presName="composite" presStyleCnt="0"/>
      <dgm:spPr/>
    </dgm:pt>
    <dgm:pt modelId="{D9460857-1396-439D-8452-F31B4296A82F}" type="pres">
      <dgm:prSet presAssocID="{26704398-2BB4-47C3-8026-B337F1076852}" presName="background" presStyleLbl="node0" presStyleIdx="0" presStyleCnt="2"/>
      <dgm:spPr/>
    </dgm:pt>
    <dgm:pt modelId="{307CA3BF-71D9-4E8D-BE8F-BE6184B6D42F}" type="pres">
      <dgm:prSet presAssocID="{26704398-2BB4-47C3-8026-B337F1076852}" presName="text" presStyleLbl="fgAcc0" presStyleIdx="0" presStyleCnt="2" custScaleX="338606" custScaleY="16616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A7FE578-0A98-45DD-89B0-888914E683A1}" type="pres">
      <dgm:prSet presAssocID="{26704398-2BB4-47C3-8026-B337F1076852}" presName="hierChild2" presStyleCnt="0"/>
      <dgm:spPr/>
    </dgm:pt>
    <dgm:pt modelId="{B3FD7231-208F-46DB-B7F5-57C6ADC17A35}" type="pres">
      <dgm:prSet presAssocID="{90A1ABA6-BDEB-4D24-B123-6AE14E9B5FDC}" presName="Name10" presStyleLbl="parChTrans1D2" presStyleIdx="0" presStyleCnt="6"/>
      <dgm:spPr/>
      <dgm:t>
        <a:bodyPr/>
        <a:lstStyle/>
        <a:p>
          <a:endParaRPr lang="fr-FR"/>
        </a:p>
      </dgm:t>
    </dgm:pt>
    <dgm:pt modelId="{87A293BA-3A59-491A-8463-617AFD620B42}" type="pres">
      <dgm:prSet presAssocID="{5D00314E-7443-4276-B6B0-02D11F768692}" presName="hierRoot2" presStyleCnt="0"/>
      <dgm:spPr/>
    </dgm:pt>
    <dgm:pt modelId="{3A5EDDDF-12AA-4031-AB45-D886512C2EA7}" type="pres">
      <dgm:prSet presAssocID="{5D00314E-7443-4276-B6B0-02D11F768692}" presName="composite2" presStyleCnt="0"/>
      <dgm:spPr/>
    </dgm:pt>
    <dgm:pt modelId="{6D87CD5D-F7D3-44F9-BA27-533140920E82}" type="pres">
      <dgm:prSet presAssocID="{5D00314E-7443-4276-B6B0-02D11F768692}" presName="background2" presStyleLbl="node2" presStyleIdx="0" presStyleCnt="6"/>
      <dgm:spPr/>
    </dgm:pt>
    <dgm:pt modelId="{5281DD61-7B4E-41D0-97EF-C5E9A40BE536}" type="pres">
      <dgm:prSet presAssocID="{5D00314E-7443-4276-B6B0-02D11F768692}" presName="text2" presStyleLbl="fgAcc2" presStyleIdx="0" presStyleCnt="6" custScaleX="171940" custScaleY="28544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AC89592-09C7-4567-8295-6EEB1877C7DC}" type="pres">
      <dgm:prSet presAssocID="{5D00314E-7443-4276-B6B0-02D11F768692}" presName="hierChild3" presStyleCnt="0"/>
      <dgm:spPr/>
    </dgm:pt>
    <dgm:pt modelId="{6F657838-B468-4EE1-93D4-94A11C994AD1}" type="pres">
      <dgm:prSet presAssocID="{E48C3E4B-2AF6-4EDA-86F2-C1EBEA0EA896}" presName="Name10" presStyleLbl="parChTrans1D2" presStyleIdx="1" presStyleCnt="6"/>
      <dgm:spPr/>
      <dgm:t>
        <a:bodyPr/>
        <a:lstStyle/>
        <a:p>
          <a:endParaRPr lang="fr-FR"/>
        </a:p>
      </dgm:t>
    </dgm:pt>
    <dgm:pt modelId="{5599571B-397D-4F53-9C05-21C843121CC7}" type="pres">
      <dgm:prSet presAssocID="{82DC78E5-A87B-4181-91A1-195FDDF55FD9}" presName="hierRoot2" presStyleCnt="0"/>
      <dgm:spPr/>
    </dgm:pt>
    <dgm:pt modelId="{9DAE0656-7A7A-4E47-A6D3-03E4EE4B2C8E}" type="pres">
      <dgm:prSet presAssocID="{82DC78E5-A87B-4181-91A1-195FDDF55FD9}" presName="composite2" presStyleCnt="0"/>
      <dgm:spPr/>
    </dgm:pt>
    <dgm:pt modelId="{FDBFEB42-6505-43D8-8CD7-2C382182CE25}" type="pres">
      <dgm:prSet presAssocID="{82DC78E5-A87B-4181-91A1-195FDDF55FD9}" presName="background2" presStyleLbl="node2" presStyleIdx="1" presStyleCnt="6"/>
      <dgm:spPr/>
    </dgm:pt>
    <dgm:pt modelId="{1DACB4B8-1DDF-42BB-B5CC-9DDCD4037EBF}" type="pres">
      <dgm:prSet presAssocID="{82DC78E5-A87B-4181-91A1-195FDDF55FD9}" presName="text2" presStyleLbl="fgAcc2" presStyleIdx="1" presStyleCnt="6" custScaleX="168640" custScaleY="19819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9805E40-BD4B-49AC-A37C-721BE9ACDDC1}" type="pres">
      <dgm:prSet presAssocID="{82DC78E5-A87B-4181-91A1-195FDDF55FD9}" presName="hierChild3" presStyleCnt="0"/>
      <dgm:spPr/>
    </dgm:pt>
    <dgm:pt modelId="{0A6B9FCD-9810-44C7-91B4-748F02931338}" type="pres">
      <dgm:prSet presAssocID="{89FF863B-6728-4BCB-8616-EB1A06AEE056}" presName="Name10" presStyleLbl="parChTrans1D2" presStyleIdx="2" presStyleCnt="6"/>
      <dgm:spPr/>
      <dgm:t>
        <a:bodyPr/>
        <a:lstStyle/>
        <a:p>
          <a:endParaRPr lang="fr-FR"/>
        </a:p>
      </dgm:t>
    </dgm:pt>
    <dgm:pt modelId="{CBF6B78B-E281-4948-B574-0D16634DE191}" type="pres">
      <dgm:prSet presAssocID="{6C3B5FB5-B3AE-4157-8626-8AFE6D54EE13}" presName="hierRoot2" presStyleCnt="0"/>
      <dgm:spPr/>
    </dgm:pt>
    <dgm:pt modelId="{957F18A0-806E-4E91-AACB-1657BCA6F88D}" type="pres">
      <dgm:prSet presAssocID="{6C3B5FB5-B3AE-4157-8626-8AFE6D54EE13}" presName="composite2" presStyleCnt="0"/>
      <dgm:spPr/>
    </dgm:pt>
    <dgm:pt modelId="{59517E3E-AAAB-4B41-A393-24DFBCED3735}" type="pres">
      <dgm:prSet presAssocID="{6C3B5FB5-B3AE-4157-8626-8AFE6D54EE13}" presName="background2" presStyleLbl="node2" presStyleIdx="2" presStyleCnt="6"/>
      <dgm:spPr/>
    </dgm:pt>
    <dgm:pt modelId="{E6463F3A-741B-475D-B7B4-0D07AD3A3BE6}" type="pres">
      <dgm:prSet presAssocID="{6C3B5FB5-B3AE-4157-8626-8AFE6D54EE13}" presName="text2" presStyleLbl="fgAcc2" presStyleIdx="2" presStyleCnt="6" custScaleX="174778" custScaleY="16547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625D154-4C74-4DBE-9D4F-07A9D8E8EB26}" type="pres">
      <dgm:prSet presAssocID="{6C3B5FB5-B3AE-4157-8626-8AFE6D54EE13}" presName="hierChild3" presStyleCnt="0"/>
      <dgm:spPr/>
    </dgm:pt>
    <dgm:pt modelId="{AFBF3FAE-2EBF-44EB-8DB2-AA3C86D71BC2}" type="pres">
      <dgm:prSet presAssocID="{5420149C-44E3-4BEF-91E1-DFF47F0386AE}" presName="hierRoot1" presStyleCnt="0"/>
      <dgm:spPr/>
    </dgm:pt>
    <dgm:pt modelId="{DCF8B6B3-8F05-480E-9601-B11180CE2553}" type="pres">
      <dgm:prSet presAssocID="{5420149C-44E3-4BEF-91E1-DFF47F0386AE}" presName="composite" presStyleCnt="0"/>
      <dgm:spPr/>
    </dgm:pt>
    <dgm:pt modelId="{28CF2BDA-F4F3-4BBC-B6AF-16BF3111727B}" type="pres">
      <dgm:prSet presAssocID="{5420149C-44E3-4BEF-91E1-DFF47F0386AE}" presName="background" presStyleLbl="node0" presStyleIdx="1" presStyleCnt="2"/>
      <dgm:spPr/>
    </dgm:pt>
    <dgm:pt modelId="{E178AF9F-8DF7-42F2-9A99-E82AA7DEFA43}" type="pres">
      <dgm:prSet presAssocID="{5420149C-44E3-4BEF-91E1-DFF47F0386AE}" presName="text" presStyleLbl="fgAcc0" presStyleIdx="1" presStyleCnt="2" custScaleX="281859" custScaleY="16351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636F068-9966-4DF9-AA3B-E9CB6A46756B}" type="pres">
      <dgm:prSet presAssocID="{5420149C-44E3-4BEF-91E1-DFF47F0386AE}" presName="hierChild2" presStyleCnt="0"/>
      <dgm:spPr/>
    </dgm:pt>
    <dgm:pt modelId="{A90D6436-5D04-4516-9C74-C4D6AE686461}" type="pres">
      <dgm:prSet presAssocID="{5A45791C-86ED-4DA0-BCEB-59337214C14B}" presName="Name10" presStyleLbl="parChTrans1D2" presStyleIdx="3" presStyleCnt="6"/>
      <dgm:spPr/>
      <dgm:t>
        <a:bodyPr/>
        <a:lstStyle/>
        <a:p>
          <a:endParaRPr lang="fr-FR"/>
        </a:p>
      </dgm:t>
    </dgm:pt>
    <dgm:pt modelId="{C8DFA99A-5F8B-4692-A1E5-C95ECDB8CBE1}" type="pres">
      <dgm:prSet presAssocID="{CDF96241-F4B5-443A-872C-FF24804BCC12}" presName="hierRoot2" presStyleCnt="0"/>
      <dgm:spPr/>
    </dgm:pt>
    <dgm:pt modelId="{116DD2E3-E8A0-4E8F-BC47-7D48A8624ACE}" type="pres">
      <dgm:prSet presAssocID="{CDF96241-F4B5-443A-872C-FF24804BCC12}" presName="composite2" presStyleCnt="0"/>
      <dgm:spPr/>
    </dgm:pt>
    <dgm:pt modelId="{E7617948-9520-4B59-A14B-F83549779E64}" type="pres">
      <dgm:prSet presAssocID="{CDF96241-F4B5-443A-872C-FF24804BCC12}" presName="background2" presStyleLbl="node2" presStyleIdx="3" presStyleCnt="6"/>
      <dgm:spPr/>
    </dgm:pt>
    <dgm:pt modelId="{796DA407-F2FF-4691-BDA0-8F5DDB2E4D8D}" type="pres">
      <dgm:prSet presAssocID="{CDF96241-F4B5-443A-872C-FF24804BCC12}" presName="text2" presStyleLbl="fgAcc2" presStyleIdx="3" presStyleCnt="6" custScaleX="138372" custScaleY="22934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8804C8D-37FE-40A7-9DAF-6682B803A896}" type="pres">
      <dgm:prSet presAssocID="{CDF96241-F4B5-443A-872C-FF24804BCC12}" presName="hierChild3" presStyleCnt="0"/>
      <dgm:spPr/>
    </dgm:pt>
    <dgm:pt modelId="{E5F4C957-9BF4-4F69-B1BE-386D9E9AD40E}" type="pres">
      <dgm:prSet presAssocID="{53025359-E640-46C4-8E12-985840B952CF}" presName="Name10" presStyleLbl="parChTrans1D2" presStyleIdx="4" presStyleCnt="6"/>
      <dgm:spPr/>
      <dgm:t>
        <a:bodyPr/>
        <a:lstStyle/>
        <a:p>
          <a:endParaRPr lang="fr-FR"/>
        </a:p>
      </dgm:t>
    </dgm:pt>
    <dgm:pt modelId="{E242E894-DB4F-4C1F-8E75-89B7DB82960B}" type="pres">
      <dgm:prSet presAssocID="{31693FEE-7F7C-4216-A43B-CF241515F9F3}" presName="hierRoot2" presStyleCnt="0"/>
      <dgm:spPr/>
    </dgm:pt>
    <dgm:pt modelId="{724893A6-625D-4EB6-AB47-EACB36296BE2}" type="pres">
      <dgm:prSet presAssocID="{31693FEE-7F7C-4216-A43B-CF241515F9F3}" presName="composite2" presStyleCnt="0"/>
      <dgm:spPr/>
    </dgm:pt>
    <dgm:pt modelId="{2E3EAB7D-E33F-4A56-83FB-63D15CD53030}" type="pres">
      <dgm:prSet presAssocID="{31693FEE-7F7C-4216-A43B-CF241515F9F3}" presName="background2" presStyleLbl="node2" presStyleIdx="4" presStyleCnt="6"/>
      <dgm:spPr/>
    </dgm:pt>
    <dgm:pt modelId="{47FAB9D6-00B6-46BA-BAE9-81E9547B4214}" type="pres">
      <dgm:prSet presAssocID="{31693FEE-7F7C-4216-A43B-CF241515F9F3}" presName="text2" presStyleLbl="fgAcc2" presStyleIdx="4" presStyleCnt="6" custScaleX="158317" custScaleY="24960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6BCD485-D4A8-4CA2-91E8-AAB66AD8D933}" type="pres">
      <dgm:prSet presAssocID="{31693FEE-7F7C-4216-A43B-CF241515F9F3}" presName="hierChild3" presStyleCnt="0"/>
      <dgm:spPr/>
    </dgm:pt>
    <dgm:pt modelId="{FAACD49B-4EEE-4D0B-8013-7CFAF9E3DD9E}" type="pres">
      <dgm:prSet presAssocID="{D1AC96D8-C34C-45BA-8E7D-C879B6FFF7C8}" presName="Name10" presStyleLbl="parChTrans1D2" presStyleIdx="5" presStyleCnt="6"/>
      <dgm:spPr/>
      <dgm:t>
        <a:bodyPr/>
        <a:lstStyle/>
        <a:p>
          <a:endParaRPr lang="fr-FR"/>
        </a:p>
      </dgm:t>
    </dgm:pt>
    <dgm:pt modelId="{25245333-3F84-4484-A1F2-161E53B7D0D6}" type="pres">
      <dgm:prSet presAssocID="{9B4DBC51-B838-4755-ADDE-3972C913205B}" presName="hierRoot2" presStyleCnt="0"/>
      <dgm:spPr/>
    </dgm:pt>
    <dgm:pt modelId="{B77FD1D6-180C-42A4-A67C-CDC5DE39F7A3}" type="pres">
      <dgm:prSet presAssocID="{9B4DBC51-B838-4755-ADDE-3972C913205B}" presName="composite2" presStyleCnt="0"/>
      <dgm:spPr/>
    </dgm:pt>
    <dgm:pt modelId="{4183F5BD-9405-40C9-9BBA-2C21D34B5591}" type="pres">
      <dgm:prSet presAssocID="{9B4DBC51-B838-4755-ADDE-3972C913205B}" presName="background2" presStyleLbl="node2" presStyleIdx="5" presStyleCnt="6"/>
      <dgm:spPr/>
    </dgm:pt>
    <dgm:pt modelId="{990F7D5F-F839-445F-A872-DF45D3BD51DC}" type="pres">
      <dgm:prSet presAssocID="{9B4DBC51-B838-4755-ADDE-3972C913205B}" presName="text2" presStyleLbl="fgAcc2" presStyleIdx="5" presStyleCnt="6" custScaleX="160464" custScaleY="30942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A7133EC-A45B-408C-9E0B-B204FBFF93C6}" type="pres">
      <dgm:prSet presAssocID="{9B4DBC51-B838-4755-ADDE-3972C913205B}" presName="hierChild3" presStyleCnt="0"/>
      <dgm:spPr/>
    </dgm:pt>
  </dgm:ptLst>
  <dgm:cxnLst>
    <dgm:cxn modelId="{CDB46F45-1DB4-43AA-A161-D447D51D898A}" type="presOf" srcId="{5420149C-44E3-4BEF-91E1-DFF47F0386AE}" destId="{E178AF9F-8DF7-42F2-9A99-E82AA7DEFA43}" srcOrd="0" destOrd="0" presId="urn:microsoft.com/office/officeart/2005/8/layout/hierarchy1"/>
    <dgm:cxn modelId="{DC59D0BB-50A4-47F4-9712-9F8F7E2ECA44}" type="presOf" srcId="{26704398-2BB4-47C3-8026-B337F1076852}" destId="{307CA3BF-71D9-4E8D-BE8F-BE6184B6D42F}" srcOrd="0" destOrd="0" presId="urn:microsoft.com/office/officeart/2005/8/layout/hierarchy1"/>
    <dgm:cxn modelId="{5C18B778-6CE2-4841-A74B-4B7C92038503}" type="presOf" srcId="{CDF96241-F4B5-443A-872C-FF24804BCC12}" destId="{796DA407-F2FF-4691-BDA0-8F5DDB2E4D8D}" srcOrd="0" destOrd="0" presId="urn:microsoft.com/office/officeart/2005/8/layout/hierarchy1"/>
    <dgm:cxn modelId="{D2972E25-6134-48EB-A1AD-FB0F762555AA}" srcId="{5420149C-44E3-4BEF-91E1-DFF47F0386AE}" destId="{9B4DBC51-B838-4755-ADDE-3972C913205B}" srcOrd="2" destOrd="0" parTransId="{D1AC96D8-C34C-45BA-8E7D-C879B6FFF7C8}" sibTransId="{B30C062A-BEC6-4129-970C-E9B61F991829}"/>
    <dgm:cxn modelId="{749A9ADB-BE72-45E2-83F4-6C21F64B29EB}" type="presOf" srcId="{90A1ABA6-BDEB-4D24-B123-6AE14E9B5FDC}" destId="{B3FD7231-208F-46DB-B7F5-57C6ADC17A35}" srcOrd="0" destOrd="0" presId="urn:microsoft.com/office/officeart/2005/8/layout/hierarchy1"/>
    <dgm:cxn modelId="{9E857230-6084-4772-A4B7-63FD18ECED2A}" srcId="{5420149C-44E3-4BEF-91E1-DFF47F0386AE}" destId="{CDF96241-F4B5-443A-872C-FF24804BCC12}" srcOrd="0" destOrd="0" parTransId="{5A45791C-86ED-4DA0-BCEB-59337214C14B}" sibTransId="{84D4D398-AE1F-43BB-BFC6-CE737684DB31}"/>
    <dgm:cxn modelId="{5488D469-71B8-4D7D-89DC-680397FADB9A}" type="presOf" srcId="{9B4DBC51-B838-4755-ADDE-3972C913205B}" destId="{990F7D5F-F839-445F-A872-DF45D3BD51DC}" srcOrd="0" destOrd="0" presId="urn:microsoft.com/office/officeart/2005/8/layout/hierarchy1"/>
    <dgm:cxn modelId="{8A00EF28-6399-4F33-8862-84C26904CDB8}" type="presOf" srcId="{E48C3E4B-2AF6-4EDA-86F2-C1EBEA0EA896}" destId="{6F657838-B468-4EE1-93D4-94A11C994AD1}" srcOrd="0" destOrd="0" presId="urn:microsoft.com/office/officeart/2005/8/layout/hierarchy1"/>
    <dgm:cxn modelId="{0674D8A2-FD0E-4DEF-8FC8-EEC4A23289DD}" srcId="{7667DDE9-E3ED-4037-8FEB-DAF1120A22B3}" destId="{5420149C-44E3-4BEF-91E1-DFF47F0386AE}" srcOrd="1" destOrd="0" parTransId="{93C936A7-E3FF-42FC-8B6F-61B1931E13B5}" sibTransId="{8D208CAC-B23E-4523-86C1-4C1FFAEBE9EC}"/>
    <dgm:cxn modelId="{35EFA276-1B63-4332-906F-D05F60649051}" type="presOf" srcId="{53025359-E640-46C4-8E12-985840B952CF}" destId="{E5F4C957-9BF4-4F69-B1BE-386D9E9AD40E}" srcOrd="0" destOrd="0" presId="urn:microsoft.com/office/officeart/2005/8/layout/hierarchy1"/>
    <dgm:cxn modelId="{AF145B52-96E3-4052-A709-63E41C3106A8}" srcId="{5420149C-44E3-4BEF-91E1-DFF47F0386AE}" destId="{31693FEE-7F7C-4216-A43B-CF241515F9F3}" srcOrd="1" destOrd="0" parTransId="{53025359-E640-46C4-8E12-985840B952CF}" sibTransId="{88D05988-BA7F-4F7D-86DD-F9E862D77231}"/>
    <dgm:cxn modelId="{63E51B32-20CE-4D26-9CC1-7BE85973A2C1}" type="presOf" srcId="{89FF863B-6728-4BCB-8616-EB1A06AEE056}" destId="{0A6B9FCD-9810-44C7-91B4-748F02931338}" srcOrd="0" destOrd="0" presId="urn:microsoft.com/office/officeart/2005/8/layout/hierarchy1"/>
    <dgm:cxn modelId="{0E1AE8B2-061C-4E7A-9C38-F9F6F365B867}" type="presOf" srcId="{31693FEE-7F7C-4216-A43B-CF241515F9F3}" destId="{47FAB9D6-00B6-46BA-BAE9-81E9547B4214}" srcOrd="0" destOrd="0" presId="urn:microsoft.com/office/officeart/2005/8/layout/hierarchy1"/>
    <dgm:cxn modelId="{83BF9550-702F-46DC-BA8D-9466B5F548E3}" type="presOf" srcId="{5A45791C-86ED-4DA0-BCEB-59337214C14B}" destId="{A90D6436-5D04-4516-9C74-C4D6AE686461}" srcOrd="0" destOrd="0" presId="urn:microsoft.com/office/officeart/2005/8/layout/hierarchy1"/>
    <dgm:cxn modelId="{FEA098B9-467F-4248-BE14-B53DDB4272CA}" type="presOf" srcId="{7667DDE9-E3ED-4037-8FEB-DAF1120A22B3}" destId="{02494BE1-3E8F-47EA-BDA7-3569BD53E291}" srcOrd="0" destOrd="0" presId="urn:microsoft.com/office/officeart/2005/8/layout/hierarchy1"/>
    <dgm:cxn modelId="{DB581AA0-9E6A-472C-9AFC-5B3B290197C5}" type="presOf" srcId="{5D00314E-7443-4276-B6B0-02D11F768692}" destId="{5281DD61-7B4E-41D0-97EF-C5E9A40BE536}" srcOrd="0" destOrd="0" presId="urn:microsoft.com/office/officeart/2005/8/layout/hierarchy1"/>
    <dgm:cxn modelId="{FD4587DC-DD83-404D-B171-5065F4C685CA}" srcId="{26704398-2BB4-47C3-8026-B337F1076852}" destId="{5D00314E-7443-4276-B6B0-02D11F768692}" srcOrd="0" destOrd="0" parTransId="{90A1ABA6-BDEB-4D24-B123-6AE14E9B5FDC}" sibTransId="{C901490C-0D5D-4FF1-8457-25C754B7DF13}"/>
    <dgm:cxn modelId="{4BCD5FA3-EB43-4ED4-9668-D0A53D13932C}" srcId="{26704398-2BB4-47C3-8026-B337F1076852}" destId="{6C3B5FB5-B3AE-4157-8626-8AFE6D54EE13}" srcOrd="2" destOrd="0" parTransId="{89FF863B-6728-4BCB-8616-EB1A06AEE056}" sibTransId="{4152F424-BD1F-420C-BFB1-B40C0A5F510D}"/>
    <dgm:cxn modelId="{06C04239-8171-42C7-BB57-93EE6E1AED0B}" type="presOf" srcId="{82DC78E5-A87B-4181-91A1-195FDDF55FD9}" destId="{1DACB4B8-1DDF-42BB-B5CC-9DDCD4037EBF}" srcOrd="0" destOrd="0" presId="urn:microsoft.com/office/officeart/2005/8/layout/hierarchy1"/>
    <dgm:cxn modelId="{8DA81093-38E2-448D-8215-3B334DF72098}" type="presOf" srcId="{D1AC96D8-C34C-45BA-8E7D-C879B6FFF7C8}" destId="{FAACD49B-4EEE-4D0B-8013-7CFAF9E3DD9E}" srcOrd="0" destOrd="0" presId="urn:microsoft.com/office/officeart/2005/8/layout/hierarchy1"/>
    <dgm:cxn modelId="{572E8A8E-F1A1-4D35-84C5-8448D0421D0B}" srcId="{26704398-2BB4-47C3-8026-B337F1076852}" destId="{82DC78E5-A87B-4181-91A1-195FDDF55FD9}" srcOrd="1" destOrd="0" parTransId="{E48C3E4B-2AF6-4EDA-86F2-C1EBEA0EA896}" sibTransId="{CD10AB10-97FB-43D1-9E00-6BCAE7FA71DB}"/>
    <dgm:cxn modelId="{96756D2D-0EB2-4F84-8F0E-195D16613F14}" type="presOf" srcId="{6C3B5FB5-B3AE-4157-8626-8AFE6D54EE13}" destId="{E6463F3A-741B-475D-B7B4-0D07AD3A3BE6}" srcOrd="0" destOrd="0" presId="urn:microsoft.com/office/officeart/2005/8/layout/hierarchy1"/>
    <dgm:cxn modelId="{3E51E80C-BD20-4BDB-99FE-2FC2CD72F98F}" srcId="{7667DDE9-E3ED-4037-8FEB-DAF1120A22B3}" destId="{26704398-2BB4-47C3-8026-B337F1076852}" srcOrd="0" destOrd="0" parTransId="{97450C74-FEE2-4BF4-A34C-039994D88CE6}" sibTransId="{E908E841-2167-4198-91CC-41051708A8B2}"/>
    <dgm:cxn modelId="{E1C46E46-D143-4607-8632-5E47DCD1E2A2}" type="presParOf" srcId="{02494BE1-3E8F-47EA-BDA7-3569BD53E291}" destId="{70ABB72C-2505-4EB7-A601-75AA5064B6E4}" srcOrd="0" destOrd="0" presId="urn:microsoft.com/office/officeart/2005/8/layout/hierarchy1"/>
    <dgm:cxn modelId="{3C648463-F966-4682-BDC1-327E38E5FBC4}" type="presParOf" srcId="{70ABB72C-2505-4EB7-A601-75AA5064B6E4}" destId="{4ECE6143-DE63-4CA3-873A-DD569815ABE9}" srcOrd="0" destOrd="0" presId="urn:microsoft.com/office/officeart/2005/8/layout/hierarchy1"/>
    <dgm:cxn modelId="{7AE29349-A9F5-4FC1-A899-865F1487D7CB}" type="presParOf" srcId="{4ECE6143-DE63-4CA3-873A-DD569815ABE9}" destId="{D9460857-1396-439D-8452-F31B4296A82F}" srcOrd="0" destOrd="0" presId="urn:microsoft.com/office/officeart/2005/8/layout/hierarchy1"/>
    <dgm:cxn modelId="{2644E699-BEE4-484C-B2B8-0E60CE0C07A0}" type="presParOf" srcId="{4ECE6143-DE63-4CA3-873A-DD569815ABE9}" destId="{307CA3BF-71D9-4E8D-BE8F-BE6184B6D42F}" srcOrd="1" destOrd="0" presId="urn:microsoft.com/office/officeart/2005/8/layout/hierarchy1"/>
    <dgm:cxn modelId="{B0851ED9-3A16-466C-B281-65FA0E5BCDF9}" type="presParOf" srcId="{70ABB72C-2505-4EB7-A601-75AA5064B6E4}" destId="{3A7FE578-0A98-45DD-89B0-888914E683A1}" srcOrd="1" destOrd="0" presId="urn:microsoft.com/office/officeart/2005/8/layout/hierarchy1"/>
    <dgm:cxn modelId="{54EDDC3E-0C9C-44AE-B1C2-E456D2ECAA5F}" type="presParOf" srcId="{3A7FE578-0A98-45DD-89B0-888914E683A1}" destId="{B3FD7231-208F-46DB-B7F5-57C6ADC17A35}" srcOrd="0" destOrd="0" presId="urn:microsoft.com/office/officeart/2005/8/layout/hierarchy1"/>
    <dgm:cxn modelId="{86062AD4-8A8E-4501-8EAC-E6C3AA2F5C6F}" type="presParOf" srcId="{3A7FE578-0A98-45DD-89B0-888914E683A1}" destId="{87A293BA-3A59-491A-8463-617AFD620B42}" srcOrd="1" destOrd="0" presId="urn:microsoft.com/office/officeart/2005/8/layout/hierarchy1"/>
    <dgm:cxn modelId="{79B16A12-D141-4294-819D-8400E9DDFE60}" type="presParOf" srcId="{87A293BA-3A59-491A-8463-617AFD620B42}" destId="{3A5EDDDF-12AA-4031-AB45-D886512C2EA7}" srcOrd="0" destOrd="0" presId="urn:microsoft.com/office/officeart/2005/8/layout/hierarchy1"/>
    <dgm:cxn modelId="{152CADDE-4B6E-4D63-8B6B-D1B664500B73}" type="presParOf" srcId="{3A5EDDDF-12AA-4031-AB45-D886512C2EA7}" destId="{6D87CD5D-F7D3-44F9-BA27-533140920E82}" srcOrd="0" destOrd="0" presId="urn:microsoft.com/office/officeart/2005/8/layout/hierarchy1"/>
    <dgm:cxn modelId="{08A30361-DEB2-4EA5-AB16-1BEE6554FB0A}" type="presParOf" srcId="{3A5EDDDF-12AA-4031-AB45-D886512C2EA7}" destId="{5281DD61-7B4E-41D0-97EF-C5E9A40BE536}" srcOrd="1" destOrd="0" presId="urn:microsoft.com/office/officeart/2005/8/layout/hierarchy1"/>
    <dgm:cxn modelId="{A3C9346C-BD46-40AD-BB2D-653D4C230DE3}" type="presParOf" srcId="{87A293BA-3A59-491A-8463-617AFD620B42}" destId="{9AC89592-09C7-4567-8295-6EEB1877C7DC}" srcOrd="1" destOrd="0" presId="urn:microsoft.com/office/officeart/2005/8/layout/hierarchy1"/>
    <dgm:cxn modelId="{8FFAD5A2-9A10-4AC2-9FB8-0302DDEA1B2C}" type="presParOf" srcId="{3A7FE578-0A98-45DD-89B0-888914E683A1}" destId="{6F657838-B468-4EE1-93D4-94A11C994AD1}" srcOrd="2" destOrd="0" presId="urn:microsoft.com/office/officeart/2005/8/layout/hierarchy1"/>
    <dgm:cxn modelId="{AFAAE4F9-AC74-4AD3-92A9-1E0742575BA3}" type="presParOf" srcId="{3A7FE578-0A98-45DD-89B0-888914E683A1}" destId="{5599571B-397D-4F53-9C05-21C843121CC7}" srcOrd="3" destOrd="0" presId="urn:microsoft.com/office/officeart/2005/8/layout/hierarchy1"/>
    <dgm:cxn modelId="{A736CE58-4719-4737-B1D6-1F74601ACDCE}" type="presParOf" srcId="{5599571B-397D-4F53-9C05-21C843121CC7}" destId="{9DAE0656-7A7A-4E47-A6D3-03E4EE4B2C8E}" srcOrd="0" destOrd="0" presId="urn:microsoft.com/office/officeart/2005/8/layout/hierarchy1"/>
    <dgm:cxn modelId="{C3A9B2D9-2D45-4B25-B41D-E02C3AE46EAB}" type="presParOf" srcId="{9DAE0656-7A7A-4E47-A6D3-03E4EE4B2C8E}" destId="{FDBFEB42-6505-43D8-8CD7-2C382182CE25}" srcOrd="0" destOrd="0" presId="urn:microsoft.com/office/officeart/2005/8/layout/hierarchy1"/>
    <dgm:cxn modelId="{4723031C-9A39-44D4-B9FA-80DEA334210D}" type="presParOf" srcId="{9DAE0656-7A7A-4E47-A6D3-03E4EE4B2C8E}" destId="{1DACB4B8-1DDF-42BB-B5CC-9DDCD4037EBF}" srcOrd="1" destOrd="0" presId="urn:microsoft.com/office/officeart/2005/8/layout/hierarchy1"/>
    <dgm:cxn modelId="{E908D463-6AD3-4AF8-956B-56E81D6BB212}" type="presParOf" srcId="{5599571B-397D-4F53-9C05-21C843121CC7}" destId="{39805E40-BD4B-49AC-A37C-721BE9ACDDC1}" srcOrd="1" destOrd="0" presId="urn:microsoft.com/office/officeart/2005/8/layout/hierarchy1"/>
    <dgm:cxn modelId="{5E6B73AF-4656-4AAE-936C-1BE5D9CE3164}" type="presParOf" srcId="{3A7FE578-0A98-45DD-89B0-888914E683A1}" destId="{0A6B9FCD-9810-44C7-91B4-748F02931338}" srcOrd="4" destOrd="0" presId="urn:microsoft.com/office/officeart/2005/8/layout/hierarchy1"/>
    <dgm:cxn modelId="{1EB10E8B-57EB-43F1-A98D-4D13FF242A0B}" type="presParOf" srcId="{3A7FE578-0A98-45DD-89B0-888914E683A1}" destId="{CBF6B78B-E281-4948-B574-0D16634DE191}" srcOrd="5" destOrd="0" presId="urn:microsoft.com/office/officeart/2005/8/layout/hierarchy1"/>
    <dgm:cxn modelId="{30E901C5-E3BA-4711-8607-07132245EACB}" type="presParOf" srcId="{CBF6B78B-E281-4948-B574-0D16634DE191}" destId="{957F18A0-806E-4E91-AACB-1657BCA6F88D}" srcOrd="0" destOrd="0" presId="urn:microsoft.com/office/officeart/2005/8/layout/hierarchy1"/>
    <dgm:cxn modelId="{46FDF1CF-21DC-49E8-B974-63012EFA006D}" type="presParOf" srcId="{957F18A0-806E-4E91-AACB-1657BCA6F88D}" destId="{59517E3E-AAAB-4B41-A393-24DFBCED3735}" srcOrd="0" destOrd="0" presId="urn:microsoft.com/office/officeart/2005/8/layout/hierarchy1"/>
    <dgm:cxn modelId="{EA9CDB9C-8E85-4F8A-BC52-CA97CF4891C8}" type="presParOf" srcId="{957F18A0-806E-4E91-AACB-1657BCA6F88D}" destId="{E6463F3A-741B-475D-B7B4-0D07AD3A3BE6}" srcOrd="1" destOrd="0" presId="urn:microsoft.com/office/officeart/2005/8/layout/hierarchy1"/>
    <dgm:cxn modelId="{93413A94-35AC-450D-871F-CFBDFD1A9648}" type="presParOf" srcId="{CBF6B78B-E281-4948-B574-0D16634DE191}" destId="{B625D154-4C74-4DBE-9D4F-07A9D8E8EB26}" srcOrd="1" destOrd="0" presId="urn:microsoft.com/office/officeart/2005/8/layout/hierarchy1"/>
    <dgm:cxn modelId="{896DCB68-5E28-4821-BC22-5B66A2AFA0C4}" type="presParOf" srcId="{02494BE1-3E8F-47EA-BDA7-3569BD53E291}" destId="{AFBF3FAE-2EBF-44EB-8DB2-AA3C86D71BC2}" srcOrd="1" destOrd="0" presId="urn:microsoft.com/office/officeart/2005/8/layout/hierarchy1"/>
    <dgm:cxn modelId="{1AAD4A52-2C15-4D14-B6AB-7D18E65DC02F}" type="presParOf" srcId="{AFBF3FAE-2EBF-44EB-8DB2-AA3C86D71BC2}" destId="{DCF8B6B3-8F05-480E-9601-B11180CE2553}" srcOrd="0" destOrd="0" presId="urn:microsoft.com/office/officeart/2005/8/layout/hierarchy1"/>
    <dgm:cxn modelId="{7B8C1715-6AF9-4D61-86BB-112D6354510A}" type="presParOf" srcId="{DCF8B6B3-8F05-480E-9601-B11180CE2553}" destId="{28CF2BDA-F4F3-4BBC-B6AF-16BF3111727B}" srcOrd="0" destOrd="0" presId="urn:microsoft.com/office/officeart/2005/8/layout/hierarchy1"/>
    <dgm:cxn modelId="{FCA9556C-5D7E-4154-98B9-560AA76A9A10}" type="presParOf" srcId="{DCF8B6B3-8F05-480E-9601-B11180CE2553}" destId="{E178AF9F-8DF7-42F2-9A99-E82AA7DEFA43}" srcOrd="1" destOrd="0" presId="urn:microsoft.com/office/officeart/2005/8/layout/hierarchy1"/>
    <dgm:cxn modelId="{E1FA7C6F-B234-4251-8717-D29A14877B6F}" type="presParOf" srcId="{AFBF3FAE-2EBF-44EB-8DB2-AA3C86D71BC2}" destId="{D636F068-9966-4DF9-AA3B-E9CB6A46756B}" srcOrd="1" destOrd="0" presId="urn:microsoft.com/office/officeart/2005/8/layout/hierarchy1"/>
    <dgm:cxn modelId="{705D73AB-0C0B-4074-AD96-2C209A3CE7CD}" type="presParOf" srcId="{D636F068-9966-4DF9-AA3B-E9CB6A46756B}" destId="{A90D6436-5D04-4516-9C74-C4D6AE686461}" srcOrd="0" destOrd="0" presId="urn:microsoft.com/office/officeart/2005/8/layout/hierarchy1"/>
    <dgm:cxn modelId="{566089BC-0B4D-4D32-9F2D-429CFE75A418}" type="presParOf" srcId="{D636F068-9966-4DF9-AA3B-E9CB6A46756B}" destId="{C8DFA99A-5F8B-4692-A1E5-C95ECDB8CBE1}" srcOrd="1" destOrd="0" presId="urn:microsoft.com/office/officeart/2005/8/layout/hierarchy1"/>
    <dgm:cxn modelId="{42F66E94-223D-443F-B352-93309A18521B}" type="presParOf" srcId="{C8DFA99A-5F8B-4692-A1E5-C95ECDB8CBE1}" destId="{116DD2E3-E8A0-4E8F-BC47-7D48A8624ACE}" srcOrd="0" destOrd="0" presId="urn:microsoft.com/office/officeart/2005/8/layout/hierarchy1"/>
    <dgm:cxn modelId="{2CF2C36C-738B-4EA9-98EC-37326D580DDA}" type="presParOf" srcId="{116DD2E3-E8A0-4E8F-BC47-7D48A8624ACE}" destId="{E7617948-9520-4B59-A14B-F83549779E64}" srcOrd="0" destOrd="0" presId="urn:microsoft.com/office/officeart/2005/8/layout/hierarchy1"/>
    <dgm:cxn modelId="{73868705-AFBB-45E8-8B56-69CE0E568E2F}" type="presParOf" srcId="{116DD2E3-E8A0-4E8F-BC47-7D48A8624ACE}" destId="{796DA407-F2FF-4691-BDA0-8F5DDB2E4D8D}" srcOrd="1" destOrd="0" presId="urn:microsoft.com/office/officeart/2005/8/layout/hierarchy1"/>
    <dgm:cxn modelId="{166A71C1-4EF7-4141-AA59-0B1DB804E345}" type="presParOf" srcId="{C8DFA99A-5F8B-4692-A1E5-C95ECDB8CBE1}" destId="{18804C8D-37FE-40A7-9DAF-6682B803A896}" srcOrd="1" destOrd="0" presId="urn:microsoft.com/office/officeart/2005/8/layout/hierarchy1"/>
    <dgm:cxn modelId="{D9CB8754-AC1D-4871-AB77-C38FD3E6B2AB}" type="presParOf" srcId="{D636F068-9966-4DF9-AA3B-E9CB6A46756B}" destId="{E5F4C957-9BF4-4F69-B1BE-386D9E9AD40E}" srcOrd="2" destOrd="0" presId="urn:microsoft.com/office/officeart/2005/8/layout/hierarchy1"/>
    <dgm:cxn modelId="{41AFE636-B5F4-471E-968C-9FB5B9DE8E9E}" type="presParOf" srcId="{D636F068-9966-4DF9-AA3B-E9CB6A46756B}" destId="{E242E894-DB4F-4C1F-8E75-89B7DB82960B}" srcOrd="3" destOrd="0" presId="urn:microsoft.com/office/officeart/2005/8/layout/hierarchy1"/>
    <dgm:cxn modelId="{C7F6D00E-E946-47AF-9E33-88C8D3FE5848}" type="presParOf" srcId="{E242E894-DB4F-4C1F-8E75-89B7DB82960B}" destId="{724893A6-625D-4EB6-AB47-EACB36296BE2}" srcOrd="0" destOrd="0" presId="urn:microsoft.com/office/officeart/2005/8/layout/hierarchy1"/>
    <dgm:cxn modelId="{5012506B-45E7-45B7-B8A9-0C34C6941735}" type="presParOf" srcId="{724893A6-625D-4EB6-AB47-EACB36296BE2}" destId="{2E3EAB7D-E33F-4A56-83FB-63D15CD53030}" srcOrd="0" destOrd="0" presId="urn:microsoft.com/office/officeart/2005/8/layout/hierarchy1"/>
    <dgm:cxn modelId="{4EBDBFE0-526C-4EE5-AE6E-59734F6535B6}" type="presParOf" srcId="{724893A6-625D-4EB6-AB47-EACB36296BE2}" destId="{47FAB9D6-00B6-46BA-BAE9-81E9547B4214}" srcOrd="1" destOrd="0" presId="urn:microsoft.com/office/officeart/2005/8/layout/hierarchy1"/>
    <dgm:cxn modelId="{6B6B6AED-DDCF-4F2F-8B0E-210357E26313}" type="presParOf" srcId="{E242E894-DB4F-4C1F-8E75-89B7DB82960B}" destId="{16BCD485-D4A8-4CA2-91E8-AAB66AD8D933}" srcOrd="1" destOrd="0" presId="urn:microsoft.com/office/officeart/2005/8/layout/hierarchy1"/>
    <dgm:cxn modelId="{88D11BB8-EFA2-4CC4-8E09-D07FC0205FA5}" type="presParOf" srcId="{D636F068-9966-4DF9-AA3B-E9CB6A46756B}" destId="{FAACD49B-4EEE-4D0B-8013-7CFAF9E3DD9E}" srcOrd="4" destOrd="0" presId="urn:microsoft.com/office/officeart/2005/8/layout/hierarchy1"/>
    <dgm:cxn modelId="{0F02769D-D2DB-4098-9F8B-11EE45E9869E}" type="presParOf" srcId="{D636F068-9966-4DF9-AA3B-E9CB6A46756B}" destId="{25245333-3F84-4484-A1F2-161E53B7D0D6}" srcOrd="5" destOrd="0" presId="urn:microsoft.com/office/officeart/2005/8/layout/hierarchy1"/>
    <dgm:cxn modelId="{5A822D2F-BFE5-46C9-BAEC-464FAB71D5F7}" type="presParOf" srcId="{25245333-3F84-4484-A1F2-161E53B7D0D6}" destId="{B77FD1D6-180C-42A4-A67C-CDC5DE39F7A3}" srcOrd="0" destOrd="0" presId="urn:microsoft.com/office/officeart/2005/8/layout/hierarchy1"/>
    <dgm:cxn modelId="{36D42EF7-471A-455C-BA50-D3E2D833F4F9}" type="presParOf" srcId="{B77FD1D6-180C-42A4-A67C-CDC5DE39F7A3}" destId="{4183F5BD-9405-40C9-9BBA-2C21D34B5591}" srcOrd="0" destOrd="0" presId="urn:microsoft.com/office/officeart/2005/8/layout/hierarchy1"/>
    <dgm:cxn modelId="{01075E01-3076-489E-B575-3DE23A7FC9E5}" type="presParOf" srcId="{B77FD1D6-180C-42A4-A67C-CDC5DE39F7A3}" destId="{990F7D5F-F839-445F-A872-DF45D3BD51DC}" srcOrd="1" destOrd="0" presId="urn:microsoft.com/office/officeart/2005/8/layout/hierarchy1"/>
    <dgm:cxn modelId="{38E124FB-FEE2-4DF6-B602-8294FEBEE13B}" type="presParOf" srcId="{25245333-3F84-4484-A1F2-161E53B7D0D6}" destId="{FA7133EC-A45B-408C-9E0B-B204FBFF93C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67DDE9-E3ED-4037-8FEB-DAF1120A22B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8B9DC78-9780-45A9-96B9-753CE37132F2}">
      <dgm:prSet phldrT="[Texte]" custT="1"/>
      <dgm:spPr/>
      <dgm:t>
        <a:bodyPr/>
        <a:lstStyle/>
        <a:p>
          <a:r>
            <a:rPr lang="fr-FR" sz="1400" dirty="0">
              <a:latin typeface="Gill Sans MT Condensed" panose="020B0506020104020203" pitchFamily="34" charset="0"/>
            </a:rPr>
            <a:t>Comment réduire les publics empêchés ?</a:t>
          </a:r>
        </a:p>
      </dgm:t>
    </dgm:pt>
    <dgm:pt modelId="{983F7C5C-0085-45CC-9F0F-09347D84D72C}" type="parTrans" cxnId="{F56A021A-4AD0-4867-8097-6340602BBDA2}">
      <dgm:prSet/>
      <dgm:spPr/>
      <dgm:t>
        <a:bodyPr/>
        <a:lstStyle/>
        <a:p>
          <a:endParaRPr lang="fr-FR" sz="1000"/>
        </a:p>
      </dgm:t>
    </dgm:pt>
    <dgm:pt modelId="{B379FB7C-B1A6-4F7D-A4AC-2E32D8EC9B40}" type="sibTrans" cxnId="{F56A021A-4AD0-4867-8097-6340602BBDA2}">
      <dgm:prSet/>
      <dgm:spPr/>
      <dgm:t>
        <a:bodyPr/>
        <a:lstStyle/>
        <a:p>
          <a:endParaRPr lang="fr-FR" sz="1000"/>
        </a:p>
      </dgm:t>
    </dgm:pt>
    <dgm:pt modelId="{085B0654-B425-4A49-82C9-EC9F3206F00E}">
      <dgm:prSet phldrT="[Texte]" custT="1"/>
      <dgm:spPr/>
      <dgm:t>
        <a:bodyPr/>
        <a:lstStyle/>
        <a:p>
          <a:r>
            <a:rPr lang="fr-FR" sz="1400" dirty="0">
              <a:latin typeface="Gill Sans MT Condensed" panose="020B0506020104020203" pitchFamily="34" charset="0"/>
            </a:rPr>
            <a:t>La culture comme bien public indépendant des questions financières</a:t>
          </a:r>
        </a:p>
      </dgm:t>
    </dgm:pt>
    <dgm:pt modelId="{AF5B20C7-2F33-4CC4-9FBF-4CD1A3CB8748}" type="parTrans" cxnId="{8F063389-30BE-4666-BB8F-4B3235B8C164}">
      <dgm:prSet/>
      <dgm:spPr/>
      <dgm:t>
        <a:bodyPr/>
        <a:lstStyle/>
        <a:p>
          <a:endParaRPr lang="fr-FR" sz="1000"/>
        </a:p>
      </dgm:t>
    </dgm:pt>
    <dgm:pt modelId="{C5440730-7202-4DA5-81BD-7C0584BB0F61}" type="sibTrans" cxnId="{8F063389-30BE-4666-BB8F-4B3235B8C164}">
      <dgm:prSet/>
      <dgm:spPr/>
      <dgm:t>
        <a:bodyPr/>
        <a:lstStyle/>
        <a:p>
          <a:endParaRPr lang="fr-FR" sz="1000"/>
        </a:p>
      </dgm:t>
    </dgm:pt>
    <dgm:pt modelId="{62EE3BCA-A77D-44A2-ADCF-F17E5E81482C}">
      <dgm:prSet phldrT="[Texte]" custT="1"/>
      <dgm:spPr/>
      <dgm:t>
        <a:bodyPr/>
        <a:lstStyle/>
        <a:p>
          <a:r>
            <a:rPr lang="fr-FR" sz="1400" dirty="0">
              <a:latin typeface="Gill Sans MT Condensed" panose="020B0506020104020203" pitchFamily="34" charset="0"/>
            </a:rPr>
            <a:t>Comment </a:t>
          </a:r>
          <a:r>
            <a:rPr lang="fr-FR" sz="1400" dirty="0" err="1" smtClean="0">
              <a:latin typeface="Gill Sans MT Condensed" panose="020B0506020104020203" pitchFamily="34" charset="0"/>
            </a:rPr>
            <a:t>décarbonner</a:t>
          </a:r>
          <a:r>
            <a:rPr lang="fr-FR" sz="1400" dirty="0" smtClean="0">
              <a:latin typeface="Gill Sans MT Condensed" panose="020B0506020104020203" pitchFamily="34" charset="0"/>
            </a:rPr>
            <a:t> </a:t>
          </a:r>
          <a:r>
            <a:rPr lang="fr-FR" sz="1400" dirty="0">
              <a:latin typeface="Gill Sans MT Condensed" panose="020B0506020104020203" pitchFamily="34" charset="0"/>
            </a:rPr>
            <a:t>le secteur culturel ?</a:t>
          </a:r>
        </a:p>
      </dgm:t>
    </dgm:pt>
    <dgm:pt modelId="{FF6A6865-7C25-4562-99DD-E8F90FBF6977}" type="parTrans" cxnId="{A50CEC3F-F151-42B7-95D7-6AC034E4B000}">
      <dgm:prSet/>
      <dgm:spPr/>
      <dgm:t>
        <a:bodyPr/>
        <a:lstStyle/>
        <a:p>
          <a:endParaRPr lang="fr-FR" sz="1000"/>
        </a:p>
      </dgm:t>
    </dgm:pt>
    <dgm:pt modelId="{780002C2-B5F2-4D05-BC29-5890C7812D7B}" type="sibTrans" cxnId="{A50CEC3F-F151-42B7-95D7-6AC034E4B000}">
      <dgm:prSet/>
      <dgm:spPr/>
      <dgm:t>
        <a:bodyPr/>
        <a:lstStyle/>
        <a:p>
          <a:endParaRPr lang="fr-FR" sz="1000"/>
        </a:p>
      </dgm:t>
    </dgm:pt>
    <dgm:pt modelId="{B3234B6C-63C0-48DA-AC3E-2DB4183C0B25}">
      <dgm:prSet phldrT="[Texte]" custT="1"/>
      <dgm:spPr/>
      <dgm:t>
        <a:bodyPr/>
        <a:lstStyle/>
        <a:p>
          <a:r>
            <a:rPr lang="fr-FR" sz="1200" dirty="0">
              <a:latin typeface="Gill Sans MT Condensed" panose="020B0506020104020203" pitchFamily="34" charset="0"/>
            </a:rPr>
            <a:t>Proposer</a:t>
          </a:r>
          <a:r>
            <a:rPr lang="fr-FR" sz="1200" baseline="0" dirty="0">
              <a:latin typeface="Gill Sans MT Condensed" panose="020B0506020104020203" pitchFamily="34" charset="0"/>
            </a:rPr>
            <a:t> une offre culturelle itinérante dans les villages de montagne </a:t>
          </a:r>
          <a:endParaRPr lang="fr-FR" sz="1200" dirty="0">
            <a:latin typeface="Gill Sans MT Condensed" panose="020B0506020104020203" pitchFamily="34" charset="0"/>
          </a:endParaRPr>
        </a:p>
      </dgm:t>
    </dgm:pt>
    <dgm:pt modelId="{6D2A1040-EBA1-411B-9B4C-A64096E8844E}" type="parTrans" cxnId="{1EF756E7-9868-40D5-BB53-8F4709837C5B}">
      <dgm:prSet/>
      <dgm:spPr/>
      <dgm:t>
        <a:bodyPr/>
        <a:lstStyle/>
        <a:p>
          <a:endParaRPr lang="fr-FR" sz="1000"/>
        </a:p>
      </dgm:t>
    </dgm:pt>
    <dgm:pt modelId="{F3B4B4DF-46A2-43F7-92D7-36910DEA0DC0}" type="sibTrans" cxnId="{1EF756E7-9868-40D5-BB53-8F4709837C5B}">
      <dgm:prSet/>
      <dgm:spPr/>
      <dgm:t>
        <a:bodyPr/>
        <a:lstStyle/>
        <a:p>
          <a:endParaRPr lang="fr-FR" sz="1000"/>
        </a:p>
      </dgm:t>
    </dgm:pt>
    <dgm:pt modelId="{CD5B36D7-55D6-4852-A0E6-AB3BBC10306A}">
      <dgm:prSet phldrT="[Texte]" custT="1"/>
      <dgm:spPr/>
      <dgm:t>
        <a:bodyPr/>
        <a:lstStyle/>
        <a:p>
          <a:r>
            <a:rPr lang="fr-FR" sz="1200" dirty="0">
              <a:latin typeface="Gill Sans MT Condensed" panose="020B0506020104020203" pitchFamily="34" charset="0"/>
            </a:rPr>
            <a:t>Intensifier les actions en milieu scolaire</a:t>
          </a:r>
        </a:p>
      </dgm:t>
    </dgm:pt>
    <dgm:pt modelId="{310D871B-32E8-4C00-B9AD-ED88842B1636}" type="parTrans" cxnId="{884B49A5-B150-42D9-A095-38C1122876A8}">
      <dgm:prSet/>
      <dgm:spPr/>
      <dgm:t>
        <a:bodyPr/>
        <a:lstStyle/>
        <a:p>
          <a:endParaRPr lang="fr-FR" sz="1000"/>
        </a:p>
      </dgm:t>
    </dgm:pt>
    <dgm:pt modelId="{12105631-03C5-4357-B5AC-55C18FEE0441}" type="sibTrans" cxnId="{884B49A5-B150-42D9-A095-38C1122876A8}">
      <dgm:prSet/>
      <dgm:spPr/>
      <dgm:t>
        <a:bodyPr/>
        <a:lstStyle/>
        <a:p>
          <a:endParaRPr lang="fr-FR" sz="1000"/>
        </a:p>
      </dgm:t>
    </dgm:pt>
    <dgm:pt modelId="{07390147-9ECE-41B2-AA90-BAEA8B8684D4}">
      <dgm:prSet phldrT="[Texte]" custT="1"/>
      <dgm:spPr/>
      <dgm:t>
        <a:bodyPr/>
        <a:lstStyle/>
        <a:p>
          <a:r>
            <a:rPr lang="fr-FR" sz="1200" dirty="0">
              <a:latin typeface="Gill Sans MT Condensed" panose="020B0506020104020203" pitchFamily="34" charset="0"/>
            </a:rPr>
            <a:t> Augmenter la familiarité de la jeunesse avec les manifestations artistiques</a:t>
          </a:r>
        </a:p>
      </dgm:t>
    </dgm:pt>
    <dgm:pt modelId="{A14BFDA2-E090-4AD4-A4E1-7C7AD349C25E}" type="parTrans" cxnId="{75EA0E5B-19A3-4835-A2EC-0D5182DF21BE}">
      <dgm:prSet/>
      <dgm:spPr/>
      <dgm:t>
        <a:bodyPr/>
        <a:lstStyle/>
        <a:p>
          <a:endParaRPr lang="fr-FR" sz="1000"/>
        </a:p>
      </dgm:t>
    </dgm:pt>
    <dgm:pt modelId="{2330D147-F999-4A11-BDA3-D64F2D62BBF4}" type="sibTrans" cxnId="{75EA0E5B-19A3-4835-A2EC-0D5182DF21BE}">
      <dgm:prSet/>
      <dgm:spPr/>
      <dgm:t>
        <a:bodyPr/>
        <a:lstStyle/>
        <a:p>
          <a:endParaRPr lang="fr-FR" sz="1000"/>
        </a:p>
      </dgm:t>
    </dgm:pt>
    <dgm:pt modelId="{224EC184-9E5E-461B-838A-6BE3BDA66C0B}">
      <dgm:prSet phldrT="[Texte]" custT="1"/>
      <dgm:spPr/>
      <dgm:t>
        <a:bodyPr/>
        <a:lstStyle/>
        <a:p>
          <a:r>
            <a:rPr lang="fr-FR" sz="1200" dirty="0">
              <a:latin typeface="Gill Sans MT Condensed" panose="020B0506020104020203" pitchFamily="34" charset="0"/>
            </a:rPr>
            <a:t>Densifier les propositions des </a:t>
          </a:r>
          <a:r>
            <a:rPr lang="fr-FR" sz="1200" dirty="0" err="1" smtClean="0">
              <a:latin typeface="Gill Sans MT Condensed" panose="020B0506020104020203" pitchFamily="34" charset="0"/>
            </a:rPr>
            <a:t>fabbriche</a:t>
          </a:r>
          <a:endParaRPr lang="fr-FR" sz="1200" dirty="0">
            <a:latin typeface="Gill Sans MT Condensed" panose="020B0506020104020203" pitchFamily="34" charset="0"/>
          </a:endParaRPr>
        </a:p>
      </dgm:t>
    </dgm:pt>
    <dgm:pt modelId="{CF123DCD-A9A2-41E8-BE1A-AFF220C568E8}" type="parTrans" cxnId="{96226990-0B60-4B1F-A52E-DD92409CD958}">
      <dgm:prSet/>
      <dgm:spPr/>
      <dgm:t>
        <a:bodyPr/>
        <a:lstStyle/>
        <a:p>
          <a:endParaRPr lang="fr-FR" sz="1000"/>
        </a:p>
      </dgm:t>
    </dgm:pt>
    <dgm:pt modelId="{05762F50-CC40-4B85-B91C-D553ED217256}" type="sibTrans" cxnId="{96226990-0B60-4B1F-A52E-DD92409CD958}">
      <dgm:prSet/>
      <dgm:spPr/>
      <dgm:t>
        <a:bodyPr/>
        <a:lstStyle/>
        <a:p>
          <a:endParaRPr lang="fr-FR" sz="1000"/>
        </a:p>
      </dgm:t>
    </dgm:pt>
    <dgm:pt modelId="{3BCB3EA7-4591-45CE-81BA-2285E6AF0047}">
      <dgm:prSet phldrT="[Texte]" custT="1"/>
      <dgm:spPr/>
      <dgm:t>
        <a:bodyPr/>
        <a:lstStyle/>
        <a:p>
          <a:r>
            <a:rPr lang="fr-FR" sz="1200" dirty="0">
              <a:latin typeface="Gill Sans MT Condensed" panose="020B0506020104020203" pitchFamily="34" charset="0"/>
            </a:rPr>
            <a:t>Accroitre le service du mécénat et favoriser les partenariats public-privé </a:t>
          </a:r>
        </a:p>
      </dgm:t>
    </dgm:pt>
    <dgm:pt modelId="{8FF64EDB-A961-4FD1-8098-A83F6D6DE256}" type="parTrans" cxnId="{8C878663-D85D-4663-B336-5479526B2025}">
      <dgm:prSet/>
      <dgm:spPr/>
      <dgm:t>
        <a:bodyPr/>
        <a:lstStyle/>
        <a:p>
          <a:endParaRPr lang="fr-FR" sz="1000"/>
        </a:p>
      </dgm:t>
    </dgm:pt>
    <dgm:pt modelId="{C3C5EBDA-E858-43AC-BAB4-7C523DFC7C0A}" type="sibTrans" cxnId="{8C878663-D85D-4663-B336-5479526B2025}">
      <dgm:prSet/>
      <dgm:spPr/>
      <dgm:t>
        <a:bodyPr/>
        <a:lstStyle/>
        <a:p>
          <a:endParaRPr lang="fr-FR" sz="1000"/>
        </a:p>
      </dgm:t>
    </dgm:pt>
    <dgm:pt modelId="{1D3F1351-0ACB-4178-A30F-C55FB010E7C6}">
      <dgm:prSet phldrT="[Texte]" custT="1"/>
      <dgm:spPr/>
      <dgm:t>
        <a:bodyPr/>
        <a:lstStyle/>
        <a:p>
          <a:r>
            <a:rPr lang="fr-FR" sz="1200" dirty="0">
              <a:latin typeface="Gill Sans MT Condensed" panose="020B0506020104020203" pitchFamily="34" charset="0"/>
            </a:rPr>
            <a:t>Chercher des coproductions nationales, européennes et internationales</a:t>
          </a:r>
        </a:p>
      </dgm:t>
    </dgm:pt>
    <dgm:pt modelId="{82D9B3C8-B334-4DFC-8DEE-EEC6FD21C701}" type="parTrans" cxnId="{318FCDE2-CD07-4EE4-94D2-3B47C35455A9}">
      <dgm:prSet/>
      <dgm:spPr/>
      <dgm:t>
        <a:bodyPr/>
        <a:lstStyle/>
        <a:p>
          <a:endParaRPr lang="fr-FR" sz="1000"/>
        </a:p>
      </dgm:t>
    </dgm:pt>
    <dgm:pt modelId="{E75A33D6-426A-4AE5-BEFA-F49917D93B05}" type="sibTrans" cxnId="{318FCDE2-CD07-4EE4-94D2-3B47C35455A9}">
      <dgm:prSet/>
      <dgm:spPr/>
      <dgm:t>
        <a:bodyPr/>
        <a:lstStyle/>
        <a:p>
          <a:endParaRPr lang="fr-FR" sz="1000"/>
        </a:p>
      </dgm:t>
    </dgm:pt>
    <dgm:pt modelId="{B6527069-E56C-4493-96B3-E017F98AFAA0}">
      <dgm:prSet phldrT="[Texte]" custT="1"/>
      <dgm:spPr/>
      <dgm:t>
        <a:bodyPr/>
        <a:lstStyle/>
        <a:p>
          <a:r>
            <a:rPr lang="fr-FR" sz="1200" dirty="0">
              <a:latin typeface="Gill Sans MT Condensed" panose="020B0506020104020203" pitchFamily="34" charset="0"/>
            </a:rPr>
            <a:t>Travailler à l’échelle de la microrégion</a:t>
          </a:r>
        </a:p>
      </dgm:t>
    </dgm:pt>
    <dgm:pt modelId="{1BFC622B-CEEC-4A6D-8E82-D94830F30A4B}" type="parTrans" cxnId="{55B4A401-6451-4AFF-A349-C14CD4E5B43C}">
      <dgm:prSet/>
      <dgm:spPr/>
      <dgm:t>
        <a:bodyPr/>
        <a:lstStyle/>
        <a:p>
          <a:endParaRPr lang="fr-FR" sz="1000"/>
        </a:p>
      </dgm:t>
    </dgm:pt>
    <dgm:pt modelId="{863E63FB-CD94-4C57-BA81-3F111EC4AB38}" type="sibTrans" cxnId="{55B4A401-6451-4AFF-A349-C14CD4E5B43C}">
      <dgm:prSet/>
      <dgm:spPr/>
      <dgm:t>
        <a:bodyPr/>
        <a:lstStyle/>
        <a:p>
          <a:endParaRPr lang="fr-FR" sz="1000"/>
        </a:p>
      </dgm:t>
    </dgm:pt>
    <dgm:pt modelId="{7AFFEF1C-EA49-451E-B146-5F69931D1426}">
      <dgm:prSet phldrT="[Texte]" custT="1"/>
      <dgm:spPr/>
      <dgm:t>
        <a:bodyPr/>
        <a:lstStyle/>
        <a:p>
          <a:r>
            <a:rPr lang="fr-FR" sz="1200" dirty="0">
              <a:latin typeface="Gill Sans MT Condensed" panose="020B0506020104020203" pitchFamily="34" charset="0"/>
            </a:rPr>
            <a:t>Coordonner les invitations aux artistes extra-insulaires </a:t>
          </a:r>
        </a:p>
      </dgm:t>
    </dgm:pt>
    <dgm:pt modelId="{F823FCC7-6390-456A-84DB-D927F453AF62}" type="parTrans" cxnId="{8F2B4631-4C18-4329-9791-1CC4BF8A7DA8}">
      <dgm:prSet/>
      <dgm:spPr/>
      <dgm:t>
        <a:bodyPr/>
        <a:lstStyle/>
        <a:p>
          <a:endParaRPr lang="fr-FR" sz="1000"/>
        </a:p>
      </dgm:t>
    </dgm:pt>
    <dgm:pt modelId="{0E877ED0-1DB2-45E7-A7C7-89BEB66002D3}" type="sibTrans" cxnId="{8F2B4631-4C18-4329-9791-1CC4BF8A7DA8}">
      <dgm:prSet/>
      <dgm:spPr/>
      <dgm:t>
        <a:bodyPr/>
        <a:lstStyle/>
        <a:p>
          <a:endParaRPr lang="fr-FR" sz="1000"/>
        </a:p>
      </dgm:t>
    </dgm:pt>
    <dgm:pt modelId="{A7FC384D-2660-45BE-8E4A-AE77E5A6D4D6}">
      <dgm:prSet phldrT="[Texte]" custT="1"/>
      <dgm:spPr/>
      <dgm:t>
        <a:bodyPr/>
        <a:lstStyle/>
        <a:p>
          <a:r>
            <a:rPr lang="fr-FR" sz="1200" dirty="0">
              <a:latin typeface="Gill Sans MT Condensed" panose="020B0506020104020203" pitchFamily="34" charset="0"/>
            </a:rPr>
            <a:t>Accentuer le réseau des transports publics</a:t>
          </a:r>
        </a:p>
        <a:p>
          <a:endParaRPr lang="fr-FR" sz="1000" dirty="0"/>
        </a:p>
      </dgm:t>
    </dgm:pt>
    <dgm:pt modelId="{DAB32DD1-9001-4883-9D8E-150AB98DA6D2}" type="parTrans" cxnId="{49BE623B-204A-4DB1-B991-2467E7A68192}">
      <dgm:prSet/>
      <dgm:spPr/>
      <dgm:t>
        <a:bodyPr/>
        <a:lstStyle/>
        <a:p>
          <a:endParaRPr lang="fr-FR" sz="1000"/>
        </a:p>
      </dgm:t>
    </dgm:pt>
    <dgm:pt modelId="{D7381E36-DF37-4EC8-8D8B-01D8BDE2A62C}" type="sibTrans" cxnId="{49BE623B-204A-4DB1-B991-2467E7A68192}">
      <dgm:prSet/>
      <dgm:spPr/>
      <dgm:t>
        <a:bodyPr/>
        <a:lstStyle/>
        <a:p>
          <a:endParaRPr lang="fr-FR" sz="1000"/>
        </a:p>
      </dgm:t>
    </dgm:pt>
    <dgm:pt modelId="{02494BE1-3E8F-47EA-BDA7-3569BD53E291}" type="pres">
      <dgm:prSet presAssocID="{7667DDE9-E3ED-4037-8FEB-DAF1120A22B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A6880368-BFCA-46CF-B2E7-A5C18DD8324B}" type="pres">
      <dgm:prSet presAssocID="{88B9DC78-9780-45A9-96B9-753CE37132F2}" presName="hierRoot1" presStyleCnt="0"/>
      <dgm:spPr/>
    </dgm:pt>
    <dgm:pt modelId="{97424E27-1878-48E1-BE4B-574F94580A1A}" type="pres">
      <dgm:prSet presAssocID="{88B9DC78-9780-45A9-96B9-753CE37132F2}" presName="composite" presStyleCnt="0"/>
      <dgm:spPr/>
    </dgm:pt>
    <dgm:pt modelId="{3D3F756E-7F74-41E0-8596-F7A7E07F9DE4}" type="pres">
      <dgm:prSet presAssocID="{88B9DC78-9780-45A9-96B9-753CE37132F2}" presName="background" presStyleLbl="node0" presStyleIdx="0" presStyleCnt="3"/>
      <dgm:spPr/>
    </dgm:pt>
    <dgm:pt modelId="{35FDEF65-5F9C-4243-A187-9267A371FBDB}" type="pres">
      <dgm:prSet presAssocID="{88B9DC78-9780-45A9-96B9-753CE37132F2}" presName="text" presStyleLbl="fgAcc0" presStyleIdx="0" presStyleCnt="3" custScaleX="420379" custScaleY="15828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92EBCE7-2BF3-4662-A414-4EEA06AD27E5}" type="pres">
      <dgm:prSet presAssocID="{88B9DC78-9780-45A9-96B9-753CE37132F2}" presName="hierChild2" presStyleCnt="0"/>
      <dgm:spPr/>
    </dgm:pt>
    <dgm:pt modelId="{9EDE12EF-8C3A-44FC-B371-86BAD94FFFE0}" type="pres">
      <dgm:prSet presAssocID="{6D2A1040-EBA1-411B-9B4C-A64096E8844E}" presName="Name10" presStyleLbl="parChTrans1D2" presStyleIdx="0" presStyleCnt="9"/>
      <dgm:spPr/>
      <dgm:t>
        <a:bodyPr/>
        <a:lstStyle/>
        <a:p>
          <a:endParaRPr lang="fr-FR"/>
        </a:p>
      </dgm:t>
    </dgm:pt>
    <dgm:pt modelId="{47F53059-5F20-4D82-912D-2E1EC522F72A}" type="pres">
      <dgm:prSet presAssocID="{B3234B6C-63C0-48DA-AC3E-2DB4183C0B25}" presName="hierRoot2" presStyleCnt="0"/>
      <dgm:spPr/>
    </dgm:pt>
    <dgm:pt modelId="{C0B9DB5A-AEFF-46CD-B920-FBFFAB71E4DA}" type="pres">
      <dgm:prSet presAssocID="{B3234B6C-63C0-48DA-AC3E-2DB4183C0B25}" presName="composite2" presStyleCnt="0"/>
      <dgm:spPr/>
    </dgm:pt>
    <dgm:pt modelId="{D384BBFD-47B4-478C-AD41-14DFC3F0F502}" type="pres">
      <dgm:prSet presAssocID="{B3234B6C-63C0-48DA-AC3E-2DB4183C0B25}" presName="background2" presStyleLbl="node2" presStyleIdx="0" presStyleCnt="9"/>
      <dgm:spPr/>
    </dgm:pt>
    <dgm:pt modelId="{8AD5132C-773A-45F7-B6B3-6BF553BE7B9E}" type="pres">
      <dgm:prSet presAssocID="{B3234B6C-63C0-48DA-AC3E-2DB4183C0B25}" presName="text2" presStyleLbl="fgAcc2" presStyleIdx="0" presStyleCnt="9" custScaleX="189788" custScaleY="37812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8FFF630-7CF5-48B0-94C8-398C3E597314}" type="pres">
      <dgm:prSet presAssocID="{B3234B6C-63C0-48DA-AC3E-2DB4183C0B25}" presName="hierChild3" presStyleCnt="0"/>
      <dgm:spPr/>
    </dgm:pt>
    <dgm:pt modelId="{D5BAF390-33DA-4703-B910-2A559C54A320}" type="pres">
      <dgm:prSet presAssocID="{310D871B-32E8-4C00-B9AD-ED88842B1636}" presName="Name10" presStyleLbl="parChTrans1D2" presStyleIdx="1" presStyleCnt="9"/>
      <dgm:spPr/>
      <dgm:t>
        <a:bodyPr/>
        <a:lstStyle/>
        <a:p>
          <a:endParaRPr lang="fr-FR"/>
        </a:p>
      </dgm:t>
    </dgm:pt>
    <dgm:pt modelId="{CA6093CD-D73B-4997-89F3-68A43E64C591}" type="pres">
      <dgm:prSet presAssocID="{CD5B36D7-55D6-4852-A0E6-AB3BBC10306A}" presName="hierRoot2" presStyleCnt="0"/>
      <dgm:spPr/>
    </dgm:pt>
    <dgm:pt modelId="{59E96DF8-7AD0-409A-AF7E-EE334952CEA0}" type="pres">
      <dgm:prSet presAssocID="{CD5B36D7-55D6-4852-A0E6-AB3BBC10306A}" presName="composite2" presStyleCnt="0"/>
      <dgm:spPr/>
    </dgm:pt>
    <dgm:pt modelId="{D31FEF53-738E-4E32-ADFB-96DAA3EED076}" type="pres">
      <dgm:prSet presAssocID="{CD5B36D7-55D6-4852-A0E6-AB3BBC10306A}" presName="background2" presStyleLbl="node2" presStyleIdx="1" presStyleCnt="9"/>
      <dgm:spPr/>
    </dgm:pt>
    <dgm:pt modelId="{DEE2C2BE-E396-451C-BFC2-783112CC34E2}" type="pres">
      <dgm:prSet presAssocID="{CD5B36D7-55D6-4852-A0E6-AB3BBC10306A}" presName="text2" presStyleLbl="fgAcc2" presStyleIdx="1" presStyleCnt="9" custScaleX="158012" custScaleY="42583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8CEF296-78D7-4B24-AE26-8B304856ED2E}" type="pres">
      <dgm:prSet presAssocID="{CD5B36D7-55D6-4852-A0E6-AB3BBC10306A}" presName="hierChild3" presStyleCnt="0"/>
      <dgm:spPr/>
    </dgm:pt>
    <dgm:pt modelId="{0D3B5E60-928A-4549-9E20-566A720F6238}" type="pres">
      <dgm:prSet presAssocID="{A14BFDA2-E090-4AD4-A4E1-7C7AD349C25E}" presName="Name10" presStyleLbl="parChTrans1D2" presStyleIdx="2" presStyleCnt="9"/>
      <dgm:spPr/>
      <dgm:t>
        <a:bodyPr/>
        <a:lstStyle/>
        <a:p>
          <a:endParaRPr lang="fr-FR"/>
        </a:p>
      </dgm:t>
    </dgm:pt>
    <dgm:pt modelId="{DD433D41-B2C5-48FA-998E-28E88F88C5D1}" type="pres">
      <dgm:prSet presAssocID="{07390147-9ECE-41B2-AA90-BAEA8B8684D4}" presName="hierRoot2" presStyleCnt="0"/>
      <dgm:spPr/>
    </dgm:pt>
    <dgm:pt modelId="{2DF8082F-93DA-476B-BE27-0EA0C94927EB}" type="pres">
      <dgm:prSet presAssocID="{07390147-9ECE-41B2-AA90-BAEA8B8684D4}" presName="composite2" presStyleCnt="0"/>
      <dgm:spPr/>
    </dgm:pt>
    <dgm:pt modelId="{ACC91ACB-1CD1-42F7-AB9E-81449D43FFC0}" type="pres">
      <dgm:prSet presAssocID="{07390147-9ECE-41B2-AA90-BAEA8B8684D4}" presName="background2" presStyleLbl="node2" presStyleIdx="2" presStyleCnt="9"/>
      <dgm:spPr/>
    </dgm:pt>
    <dgm:pt modelId="{842ACF0A-4E67-488E-BAE8-39E4EAF9389E}" type="pres">
      <dgm:prSet presAssocID="{07390147-9ECE-41B2-AA90-BAEA8B8684D4}" presName="text2" presStyleLbl="fgAcc2" presStyleIdx="2" presStyleCnt="9" custScaleX="189869" custScaleY="36217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F684B8F-D1E0-4137-9FF9-2CBC388300C8}" type="pres">
      <dgm:prSet presAssocID="{07390147-9ECE-41B2-AA90-BAEA8B8684D4}" presName="hierChild3" presStyleCnt="0"/>
      <dgm:spPr/>
    </dgm:pt>
    <dgm:pt modelId="{E44025F7-1CFD-44A0-8032-A3C53A1D2064}" type="pres">
      <dgm:prSet presAssocID="{CF123DCD-A9A2-41E8-BE1A-AFF220C568E8}" presName="Name10" presStyleLbl="parChTrans1D2" presStyleIdx="3" presStyleCnt="9"/>
      <dgm:spPr/>
      <dgm:t>
        <a:bodyPr/>
        <a:lstStyle/>
        <a:p>
          <a:endParaRPr lang="fr-FR"/>
        </a:p>
      </dgm:t>
    </dgm:pt>
    <dgm:pt modelId="{D53CE370-1A2B-4474-8F06-C224459D64EC}" type="pres">
      <dgm:prSet presAssocID="{224EC184-9E5E-461B-838A-6BE3BDA66C0B}" presName="hierRoot2" presStyleCnt="0"/>
      <dgm:spPr/>
    </dgm:pt>
    <dgm:pt modelId="{B98FAAD8-BB1B-4A8B-B8DD-FF2CDBBCB0BE}" type="pres">
      <dgm:prSet presAssocID="{224EC184-9E5E-461B-838A-6BE3BDA66C0B}" presName="composite2" presStyleCnt="0"/>
      <dgm:spPr/>
    </dgm:pt>
    <dgm:pt modelId="{389616C3-1EE3-425E-B02C-C654D4341C34}" type="pres">
      <dgm:prSet presAssocID="{224EC184-9E5E-461B-838A-6BE3BDA66C0B}" presName="background2" presStyleLbl="node2" presStyleIdx="3" presStyleCnt="9"/>
      <dgm:spPr/>
    </dgm:pt>
    <dgm:pt modelId="{B909130A-0A61-4110-A7F1-28E84393094D}" type="pres">
      <dgm:prSet presAssocID="{224EC184-9E5E-461B-838A-6BE3BDA66C0B}" presName="text2" presStyleLbl="fgAcc2" presStyleIdx="3" presStyleCnt="9" custScaleX="170183" custScaleY="32070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F876B99-2C05-484D-A13A-A78A278E2F22}" type="pres">
      <dgm:prSet presAssocID="{224EC184-9E5E-461B-838A-6BE3BDA66C0B}" presName="hierChild3" presStyleCnt="0"/>
      <dgm:spPr/>
    </dgm:pt>
    <dgm:pt modelId="{5089F6E0-97D6-4EC7-A030-3F1BE140D63A}" type="pres">
      <dgm:prSet presAssocID="{085B0654-B425-4A49-82C9-EC9F3206F00E}" presName="hierRoot1" presStyleCnt="0"/>
      <dgm:spPr/>
    </dgm:pt>
    <dgm:pt modelId="{8F0D31DF-A383-4D4F-B18D-584C6BD8C90D}" type="pres">
      <dgm:prSet presAssocID="{085B0654-B425-4A49-82C9-EC9F3206F00E}" presName="composite" presStyleCnt="0"/>
      <dgm:spPr/>
    </dgm:pt>
    <dgm:pt modelId="{12CB9855-A359-4FA6-B999-08020949D100}" type="pres">
      <dgm:prSet presAssocID="{085B0654-B425-4A49-82C9-EC9F3206F00E}" presName="background" presStyleLbl="node0" presStyleIdx="1" presStyleCnt="3"/>
      <dgm:spPr/>
    </dgm:pt>
    <dgm:pt modelId="{76B3A470-E419-4BB9-BE66-1C0AF58E6A61}" type="pres">
      <dgm:prSet presAssocID="{085B0654-B425-4A49-82C9-EC9F3206F00E}" presName="text" presStyleLbl="fgAcc0" presStyleIdx="1" presStyleCnt="3" custScaleX="416858" custScaleY="12765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8D6DE63-F9D2-413B-AAD1-5574CF16980B}" type="pres">
      <dgm:prSet presAssocID="{085B0654-B425-4A49-82C9-EC9F3206F00E}" presName="hierChild2" presStyleCnt="0"/>
      <dgm:spPr/>
    </dgm:pt>
    <dgm:pt modelId="{713E91B8-CA03-4ACC-B5D4-A46D01EDF199}" type="pres">
      <dgm:prSet presAssocID="{8FF64EDB-A961-4FD1-8098-A83F6D6DE256}" presName="Name10" presStyleLbl="parChTrans1D2" presStyleIdx="4" presStyleCnt="9"/>
      <dgm:spPr/>
      <dgm:t>
        <a:bodyPr/>
        <a:lstStyle/>
        <a:p>
          <a:endParaRPr lang="fr-FR"/>
        </a:p>
      </dgm:t>
    </dgm:pt>
    <dgm:pt modelId="{7BA4B610-B043-4B68-AAC5-8F7038007FE5}" type="pres">
      <dgm:prSet presAssocID="{3BCB3EA7-4591-45CE-81BA-2285E6AF0047}" presName="hierRoot2" presStyleCnt="0"/>
      <dgm:spPr/>
    </dgm:pt>
    <dgm:pt modelId="{AED5F8D4-213A-4033-B82A-16793A58B5FE}" type="pres">
      <dgm:prSet presAssocID="{3BCB3EA7-4591-45CE-81BA-2285E6AF0047}" presName="composite2" presStyleCnt="0"/>
      <dgm:spPr/>
    </dgm:pt>
    <dgm:pt modelId="{18A4FAA9-79C9-4C39-AAFD-A73ECAA8CA34}" type="pres">
      <dgm:prSet presAssocID="{3BCB3EA7-4591-45CE-81BA-2285E6AF0047}" presName="background2" presStyleLbl="node2" presStyleIdx="4" presStyleCnt="9"/>
      <dgm:spPr/>
    </dgm:pt>
    <dgm:pt modelId="{5F7ED06D-16D0-4F5D-9F47-4A94784C5AFB}" type="pres">
      <dgm:prSet presAssocID="{3BCB3EA7-4591-45CE-81BA-2285E6AF0047}" presName="text2" presStyleLbl="fgAcc2" presStyleIdx="4" presStyleCnt="9" custScaleX="203609" custScaleY="52629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EC59738-3ABD-4E93-AE2A-9C8F0E3FFB17}" type="pres">
      <dgm:prSet presAssocID="{3BCB3EA7-4591-45CE-81BA-2285E6AF0047}" presName="hierChild3" presStyleCnt="0"/>
      <dgm:spPr/>
    </dgm:pt>
    <dgm:pt modelId="{9531CC3A-8AFE-4560-848B-12232E0D4A31}" type="pres">
      <dgm:prSet presAssocID="{82D9B3C8-B334-4DFC-8DEE-EEC6FD21C701}" presName="Name10" presStyleLbl="parChTrans1D2" presStyleIdx="5" presStyleCnt="9"/>
      <dgm:spPr/>
      <dgm:t>
        <a:bodyPr/>
        <a:lstStyle/>
        <a:p>
          <a:endParaRPr lang="fr-FR"/>
        </a:p>
      </dgm:t>
    </dgm:pt>
    <dgm:pt modelId="{1FEB176C-EF6D-4A9E-ACD6-CF1779992649}" type="pres">
      <dgm:prSet presAssocID="{1D3F1351-0ACB-4178-A30F-C55FB010E7C6}" presName="hierRoot2" presStyleCnt="0"/>
      <dgm:spPr/>
    </dgm:pt>
    <dgm:pt modelId="{999D700F-1126-4AE0-8808-36EA3C6A97A9}" type="pres">
      <dgm:prSet presAssocID="{1D3F1351-0ACB-4178-A30F-C55FB010E7C6}" presName="composite2" presStyleCnt="0"/>
      <dgm:spPr/>
    </dgm:pt>
    <dgm:pt modelId="{E542E4B8-71FA-4C47-9246-2F0FDF246F11}" type="pres">
      <dgm:prSet presAssocID="{1D3F1351-0ACB-4178-A30F-C55FB010E7C6}" presName="background2" presStyleLbl="node2" presStyleIdx="5" presStyleCnt="9"/>
      <dgm:spPr/>
    </dgm:pt>
    <dgm:pt modelId="{71751D2F-FC8F-48AA-BB83-E206E10D6DED}" type="pres">
      <dgm:prSet presAssocID="{1D3F1351-0ACB-4178-A30F-C55FB010E7C6}" presName="text2" presStyleLbl="fgAcc2" presStyleIdx="5" presStyleCnt="9" custScaleX="189948" custScaleY="48545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F5BC095-0081-4751-BA2E-0C75743DBA82}" type="pres">
      <dgm:prSet presAssocID="{1D3F1351-0ACB-4178-A30F-C55FB010E7C6}" presName="hierChild3" presStyleCnt="0"/>
      <dgm:spPr/>
    </dgm:pt>
    <dgm:pt modelId="{C2F032C9-3716-4940-9403-1B3E1AA54946}" type="pres">
      <dgm:prSet presAssocID="{62EE3BCA-A77D-44A2-ADCF-F17E5E81482C}" presName="hierRoot1" presStyleCnt="0"/>
      <dgm:spPr/>
    </dgm:pt>
    <dgm:pt modelId="{E7EE9E32-1C70-4065-8008-998CBB679D19}" type="pres">
      <dgm:prSet presAssocID="{62EE3BCA-A77D-44A2-ADCF-F17E5E81482C}" presName="composite" presStyleCnt="0"/>
      <dgm:spPr/>
    </dgm:pt>
    <dgm:pt modelId="{06157232-673B-425E-B0B0-864F7C3FDA48}" type="pres">
      <dgm:prSet presAssocID="{62EE3BCA-A77D-44A2-ADCF-F17E5E81482C}" presName="background" presStyleLbl="node0" presStyleIdx="2" presStyleCnt="3"/>
      <dgm:spPr/>
    </dgm:pt>
    <dgm:pt modelId="{31694FCC-F51D-4181-AA19-17A970AE7A50}" type="pres">
      <dgm:prSet presAssocID="{62EE3BCA-A77D-44A2-ADCF-F17E5E81482C}" presName="text" presStyleLbl="fgAcc0" presStyleIdx="2" presStyleCnt="3" custScaleX="348499" custScaleY="15854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FFA00A6-65A6-4DFF-B653-2388B2A67F49}" type="pres">
      <dgm:prSet presAssocID="{62EE3BCA-A77D-44A2-ADCF-F17E5E81482C}" presName="hierChild2" presStyleCnt="0"/>
      <dgm:spPr/>
    </dgm:pt>
    <dgm:pt modelId="{EC075C9F-EEFE-4823-B95E-01A968859C35}" type="pres">
      <dgm:prSet presAssocID="{1BFC622B-CEEC-4A6D-8E82-D94830F30A4B}" presName="Name10" presStyleLbl="parChTrans1D2" presStyleIdx="6" presStyleCnt="9"/>
      <dgm:spPr/>
      <dgm:t>
        <a:bodyPr/>
        <a:lstStyle/>
        <a:p>
          <a:endParaRPr lang="fr-FR"/>
        </a:p>
      </dgm:t>
    </dgm:pt>
    <dgm:pt modelId="{81D583EF-A3D6-42E4-B5C6-18D4022D5845}" type="pres">
      <dgm:prSet presAssocID="{B6527069-E56C-4493-96B3-E017F98AFAA0}" presName="hierRoot2" presStyleCnt="0"/>
      <dgm:spPr/>
    </dgm:pt>
    <dgm:pt modelId="{D11E72C3-C6E5-45BE-B415-6024B70E92DC}" type="pres">
      <dgm:prSet presAssocID="{B6527069-E56C-4493-96B3-E017F98AFAA0}" presName="composite2" presStyleCnt="0"/>
      <dgm:spPr/>
    </dgm:pt>
    <dgm:pt modelId="{731D16FD-A08F-458C-BD0C-84C814A8EAE0}" type="pres">
      <dgm:prSet presAssocID="{B6527069-E56C-4493-96B3-E017F98AFAA0}" presName="background2" presStyleLbl="node2" presStyleIdx="6" presStyleCnt="9"/>
      <dgm:spPr/>
    </dgm:pt>
    <dgm:pt modelId="{CA8522BA-3928-4893-A51A-BF7068AC326B}" type="pres">
      <dgm:prSet presAssocID="{B6527069-E56C-4493-96B3-E017F98AFAA0}" presName="text2" presStyleLbl="fgAcc2" presStyleIdx="6" presStyleCnt="9" custScaleX="153143" custScaleY="29559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9024AE9-EEAE-432E-B7D5-5F45F9AF4CE6}" type="pres">
      <dgm:prSet presAssocID="{B6527069-E56C-4493-96B3-E017F98AFAA0}" presName="hierChild3" presStyleCnt="0"/>
      <dgm:spPr/>
    </dgm:pt>
    <dgm:pt modelId="{DCA88943-4EE0-4C70-AF85-4CC95CF9AEAA}" type="pres">
      <dgm:prSet presAssocID="{F823FCC7-6390-456A-84DB-D927F453AF62}" presName="Name10" presStyleLbl="parChTrans1D2" presStyleIdx="7" presStyleCnt="9"/>
      <dgm:spPr/>
      <dgm:t>
        <a:bodyPr/>
        <a:lstStyle/>
        <a:p>
          <a:endParaRPr lang="fr-FR"/>
        </a:p>
      </dgm:t>
    </dgm:pt>
    <dgm:pt modelId="{CB11733A-D7AD-44AE-B811-7B368DD1878E}" type="pres">
      <dgm:prSet presAssocID="{7AFFEF1C-EA49-451E-B146-5F69931D1426}" presName="hierRoot2" presStyleCnt="0"/>
      <dgm:spPr/>
    </dgm:pt>
    <dgm:pt modelId="{2EBA5345-F826-43C4-BA7F-C61AD64D86C7}" type="pres">
      <dgm:prSet presAssocID="{7AFFEF1C-EA49-451E-B146-5F69931D1426}" presName="composite2" presStyleCnt="0"/>
      <dgm:spPr/>
    </dgm:pt>
    <dgm:pt modelId="{F90642C7-7A7C-42A6-9ED7-2F3CF4E9770B}" type="pres">
      <dgm:prSet presAssocID="{7AFFEF1C-EA49-451E-B146-5F69931D1426}" presName="background2" presStyleLbl="node2" presStyleIdx="7" presStyleCnt="9"/>
      <dgm:spPr/>
    </dgm:pt>
    <dgm:pt modelId="{8366688A-3F28-436A-9210-42B0EC055F77}" type="pres">
      <dgm:prSet presAssocID="{7AFFEF1C-EA49-451E-B146-5F69931D1426}" presName="text2" presStyleLbl="fgAcc2" presStyleIdx="7" presStyleCnt="9" custScaleX="153143" custScaleY="25441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07E9C86-B8F2-4D52-9BA1-58F6429C1101}" type="pres">
      <dgm:prSet presAssocID="{7AFFEF1C-EA49-451E-B146-5F69931D1426}" presName="hierChild3" presStyleCnt="0"/>
      <dgm:spPr/>
    </dgm:pt>
    <dgm:pt modelId="{D84A25C7-7121-4CA8-A206-D75D1938155E}" type="pres">
      <dgm:prSet presAssocID="{DAB32DD1-9001-4883-9D8E-150AB98DA6D2}" presName="Name10" presStyleLbl="parChTrans1D2" presStyleIdx="8" presStyleCnt="9"/>
      <dgm:spPr/>
      <dgm:t>
        <a:bodyPr/>
        <a:lstStyle/>
        <a:p>
          <a:endParaRPr lang="fr-FR"/>
        </a:p>
      </dgm:t>
    </dgm:pt>
    <dgm:pt modelId="{53337818-18EC-457D-A211-4240F0E3ADBC}" type="pres">
      <dgm:prSet presAssocID="{A7FC384D-2660-45BE-8E4A-AE77E5A6D4D6}" presName="hierRoot2" presStyleCnt="0"/>
      <dgm:spPr/>
    </dgm:pt>
    <dgm:pt modelId="{36A5342D-F6D3-48A8-8F89-A6D089B1F242}" type="pres">
      <dgm:prSet presAssocID="{A7FC384D-2660-45BE-8E4A-AE77E5A6D4D6}" presName="composite2" presStyleCnt="0"/>
      <dgm:spPr/>
    </dgm:pt>
    <dgm:pt modelId="{CCD34545-C51D-40CD-9964-2168975FA5F3}" type="pres">
      <dgm:prSet presAssocID="{A7FC384D-2660-45BE-8E4A-AE77E5A6D4D6}" presName="background2" presStyleLbl="node2" presStyleIdx="8" presStyleCnt="9"/>
      <dgm:spPr/>
    </dgm:pt>
    <dgm:pt modelId="{CE7ACCF7-2951-4AA7-81AD-76F17EDA2509}" type="pres">
      <dgm:prSet presAssocID="{A7FC384D-2660-45BE-8E4A-AE77E5A6D4D6}" presName="text2" presStyleLbl="fgAcc2" presStyleIdx="8" presStyleCnt="9" custScaleX="153143" custScaleY="27958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3CD0F88-708F-4445-804E-A517D1DD440E}" type="pres">
      <dgm:prSet presAssocID="{A7FC384D-2660-45BE-8E4A-AE77E5A6D4D6}" presName="hierChild3" presStyleCnt="0"/>
      <dgm:spPr/>
    </dgm:pt>
  </dgm:ptLst>
  <dgm:cxnLst>
    <dgm:cxn modelId="{D59100D1-CF90-4174-A37B-EED5C6F8C85D}" type="presOf" srcId="{224EC184-9E5E-461B-838A-6BE3BDA66C0B}" destId="{B909130A-0A61-4110-A7F1-28E84393094D}" srcOrd="0" destOrd="0" presId="urn:microsoft.com/office/officeart/2005/8/layout/hierarchy1"/>
    <dgm:cxn modelId="{8F063389-30BE-4666-BB8F-4B3235B8C164}" srcId="{7667DDE9-E3ED-4037-8FEB-DAF1120A22B3}" destId="{085B0654-B425-4A49-82C9-EC9F3206F00E}" srcOrd="1" destOrd="0" parTransId="{AF5B20C7-2F33-4CC4-9FBF-4CD1A3CB8748}" sibTransId="{C5440730-7202-4DA5-81BD-7C0584BB0F61}"/>
    <dgm:cxn modelId="{D9DFD488-0C32-4A76-919B-C7EC6911FAFA}" type="presOf" srcId="{6D2A1040-EBA1-411B-9B4C-A64096E8844E}" destId="{9EDE12EF-8C3A-44FC-B371-86BAD94FFFE0}" srcOrd="0" destOrd="0" presId="urn:microsoft.com/office/officeart/2005/8/layout/hierarchy1"/>
    <dgm:cxn modelId="{00F9A450-CDBD-46AB-8464-EDCB498EEFA9}" type="presOf" srcId="{CF123DCD-A9A2-41E8-BE1A-AFF220C568E8}" destId="{E44025F7-1CFD-44A0-8032-A3C53A1D2064}" srcOrd="0" destOrd="0" presId="urn:microsoft.com/office/officeart/2005/8/layout/hierarchy1"/>
    <dgm:cxn modelId="{75EA0E5B-19A3-4835-A2EC-0D5182DF21BE}" srcId="{88B9DC78-9780-45A9-96B9-753CE37132F2}" destId="{07390147-9ECE-41B2-AA90-BAEA8B8684D4}" srcOrd="2" destOrd="0" parTransId="{A14BFDA2-E090-4AD4-A4E1-7C7AD349C25E}" sibTransId="{2330D147-F999-4A11-BDA3-D64F2D62BBF4}"/>
    <dgm:cxn modelId="{318FCDE2-CD07-4EE4-94D2-3B47C35455A9}" srcId="{085B0654-B425-4A49-82C9-EC9F3206F00E}" destId="{1D3F1351-0ACB-4178-A30F-C55FB010E7C6}" srcOrd="1" destOrd="0" parTransId="{82D9B3C8-B334-4DFC-8DEE-EEC6FD21C701}" sibTransId="{E75A33D6-426A-4AE5-BEFA-F49917D93B05}"/>
    <dgm:cxn modelId="{1EF756E7-9868-40D5-BB53-8F4709837C5B}" srcId="{88B9DC78-9780-45A9-96B9-753CE37132F2}" destId="{B3234B6C-63C0-48DA-AC3E-2DB4183C0B25}" srcOrd="0" destOrd="0" parTransId="{6D2A1040-EBA1-411B-9B4C-A64096E8844E}" sibTransId="{F3B4B4DF-46A2-43F7-92D7-36910DEA0DC0}"/>
    <dgm:cxn modelId="{F56A021A-4AD0-4867-8097-6340602BBDA2}" srcId="{7667DDE9-E3ED-4037-8FEB-DAF1120A22B3}" destId="{88B9DC78-9780-45A9-96B9-753CE37132F2}" srcOrd="0" destOrd="0" parTransId="{983F7C5C-0085-45CC-9F0F-09347D84D72C}" sibTransId="{B379FB7C-B1A6-4F7D-A4AC-2E32D8EC9B40}"/>
    <dgm:cxn modelId="{5D46AEBF-7F03-4CD0-8B5C-04C6B935DCB1}" type="presOf" srcId="{1BFC622B-CEEC-4A6D-8E82-D94830F30A4B}" destId="{EC075C9F-EEFE-4823-B95E-01A968859C35}" srcOrd="0" destOrd="0" presId="urn:microsoft.com/office/officeart/2005/8/layout/hierarchy1"/>
    <dgm:cxn modelId="{49BE623B-204A-4DB1-B991-2467E7A68192}" srcId="{62EE3BCA-A77D-44A2-ADCF-F17E5E81482C}" destId="{A7FC384D-2660-45BE-8E4A-AE77E5A6D4D6}" srcOrd="2" destOrd="0" parTransId="{DAB32DD1-9001-4883-9D8E-150AB98DA6D2}" sibTransId="{D7381E36-DF37-4EC8-8D8B-01D8BDE2A62C}"/>
    <dgm:cxn modelId="{A5852CAE-D4C6-4332-B0C8-E103343AE150}" type="presOf" srcId="{B3234B6C-63C0-48DA-AC3E-2DB4183C0B25}" destId="{8AD5132C-773A-45F7-B6B3-6BF553BE7B9E}" srcOrd="0" destOrd="0" presId="urn:microsoft.com/office/officeart/2005/8/layout/hierarchy1"/>
    <dgm:cxn modelId="{E2512F46-107E-4F0C-9C84-5D3AC63B4163}" type="presOf" srcId="{DAB32DD1-9001-4883-9D8E-150AB98DA6D2}" destId="{D84A25C7-7121-4CA8-A206-D75D1938155E}" srcOrd="0" destOrd="0" presId="urn:microsoft.com/office/officeart/2005/8/layout/hierarchy1"/>
    <dgm:cxn modelId="{F3A07844-6A42-4223-90A6-CDF0AEA704A9}" type="presOf" srcId="{88B9DC78-9780-45A9-96B9-753CE37132F2}" destId="{35FDEF65-5F9C-4243-A187-9267A371FBDB}" srcOrd="0" destOrd="0" presId="urn:microsoft.com/office/officeart/2005/8/layout/hierarchy1"/>
    <dgm:cxn modelId="{A848B6CF-425A-444D-BC69-7560034EF5AF}" type="presOf" srcId="{B6527069-E56C-4493-96B3-E017F98AFAA0}" destId="{CA8522BA-3928-4893-A51A-BF7068AC326B}" srcOrd="0" destOrd="0" presId="urn:microsoft.com/office/officeart/2005/8/layout/hierarchy1"/>
    <dgm:cxn modelId="{F1C5C373-A0D5-4021-B60B-BC974382E41C}" type="presOf" srcId="{3BCB3EA7-4591-45CE-81BA-2285E6AF0047}" destId="{5F7ED06D-16D0-4F5D-9F47-4A94784C5AFB}" srcOrd="0" destOrd="0" presId="urn:microsoft.com/office/officeart/2005/8/layout/hierarchy1"/>
    <dgm:cxn modelId="{FEC7E8F0-33D9-456C-B96E-F38D19EAA7BC}" type="presOf" srcId="{8FF64EDB-A961-4FD1-8098-A83F6D6DE256}" destId="{713E91B8-CA03-4ACC-B5D4-A46D01EDF199}" srcOrd="0" destOrd="0" presId="urn:microsoft.com/office/officeart/2005/8/layout/hierarchy1"/>
    <dgm:cxn modelId="{59C1C2D2-73FE-40F3-A3E4-216813A3DB03}" type="presOf" srcId="{1D3F1351-0ACB-4178-A30F-C55FB010E7C6}" destId="{71751D2F-FC8F-48AA-BB83-E206E10D6DED}" srcOrd="0" destOrd="0" presId="urn:microsoft.com/office/officeart/2005/8/layout/hierarchy1"/>
    <dgm:cxn modelId="{6551D3C4-4307-477A-B60D-12A677E2A66F}" type="presOf" srcId="{62EE3BCA-A77D-44A2-ADCF-F17E5E81482C}" destId="{31694FCC-F51D-4181-AA19-17A970AE7A50}" srcOrd="0" destOrd="0" presId="urn:microsoft.com/office/officeart/2005/8/layout/hierarchy1"/>
    <dgm:cxn modelId="{04C18133-D8F8-486E-B7A8-108057E6AB5E}" type="presOf" srcId="{085B0654-B425-4A49-82C9-EC9F3206F00E}" destId="{76B3A470-E419-4BB9-BE66-1C0AF58E6A61}" srcOrd="0" destOrd="0" presId="urn:microsoft.com/office/officeart/2005/8/layout/hierarchy1"/>
    <dgm:cxn modelId="{817ED4DE-B34A-4FBA-85BE-729E47F5E882}" type="presOf" srcId="{A7FC384D-2660-45BE-8E4A-AE77E5A6D4D6}" destId="{CE7ACCF7-2951-4AA7-81AD-76F17EDA2509}" srcOrd="0" destOrd="0" presId="urn:microsoft.com/office/officeart/2005/8/layout/hierarchy1"/>
    <dgm:cxn modelId="{884B49A5-B150-42D9-A095-38C1122876A8}" srcId="{88B9DC78-9780-45A9-96B9-753CE37132F2}" destId="{CD5B36D7-55D6-4852-A0E6-AB3BBC10306A}" srcOrd="1" destOrd="0" parTransId="{310D871B-32E8-4C00-B9AD-ED88842B1636}" sibTransId="{12105631-03C5-4357-B5AC-55C18FEE0441}"/>
    <dgm:cxn modelId="{12C363A8-061C-46CB-8F2F-181E10B73580}" type="presOf" srcId="{82D9B3C8-B334-4DFC-8DEE-EEC6FD21C701}" destId="{9531CC3A-8AFE-4560-848B-12232E0D4A31}" srcOrd="0" destOrd="0" presId="urn:microsoft.com/office/officeart/2005/8/layout/hierarchy1"/>
    <dgm:cxn modelId="{FEA098B9-467F-4248-BE14-B53DDB4272CA}" type="presOf" srcId="{7667DDE9-E3ED-4037-8FEB-DAF1120A22B3}" destId="{02494BE1-3E8F-47EA-BDA7-3569BD53E291}" srcOrd="0" destOrd="0" presId="urn:microsoft.com/office/officeart/2005/8/layout/hierarchy1"/>
    <dgm:cxn modelId="{D014D7D3-EFB2-43FA-A5BF-07CEE28DC057}" type="presOf" srcId="{7AFFEF1C-EA49-451E-B146-5F69931D1426}" destId="{8366688A-3F28-436A-9210-42B0EC055F77}" srcOrd="0" destOrd="0" presId="urn:microsoft.com/office/officeart/2005/8/layout/hierarchy1"/>
    <dgm:cxn modelId="{8F2B4631-4C18-4329-9791-1CC4BF8A7DA8}" srcId="{62EE3BCA-A77D-44A2-ADCF-F17E5E81482C}" destId="{7AFFEF1C-EA49-451E-B146-5F69931D1426}" srcOrd="1" destOrd="0" parTransId="{F823FCC7-6390-456A-84DB-D927F453AF62}" sibTransId="{0E877ED0-1DB2-45E7-A7C7-89BEB66002D3}"/>
    <dgm:cxn modelId="{8C878663-D85D-4663-B336-5479526B2025}" srcId="{085B0654-B425-4A49-82C9-EC9F3206F00E}" destId="{3BCB3EA7-4591-45CE-81BA-2285E6AF0047}" srcOrd="0" destOrd="0" parTransId="{8FF64EDB-A961-4FD1-8098-A83F6D6DE256}" sibTransId="{C3C5EBDA-E858-43AC-BAB4-7C523DFC7C0A}"/>
    <dgm:cxn modelId="{26D9E6FE-6969-4203-8EED-7FD6520FD35F}" type="presOf" srcId="{07390147-9ECE-41B2-AA90-BAEA8B8684D4}" destId="{842ACF0A-4E67-488E-BAE8-39E4EAF9389E}" srcOrd="0" destOrd="0" presId="urn:microsoft.com/office/officeart/2005/8/layout/hierarchy1"/>
    <dgm:cxn modelId="{71ACD434-264D-4101-9AB4-3B093A1376F7}" type="presOf" srcId="{A14BFDA2-E090-4AD4-A4E1-7C7AD349C25E}" destId="{0D3B5E60-928A-4549-9E20-566A720F6238}" srcOrd="0" destOrd="0" presId="urn:microsoft.com/office/officeart/2005/8/layout/hierarchy1"/>
    <dgm:cxn modelId="{96226990-0B60-4B1F-A52E-DD92409CD958}" srcId="{88B9DC78-9780-45A9-96B9-753CE37132F2}" destId="{224EC184-9E5E-461B-838A-6BE3BDA66C0B}" srcOrd="3" destOrd="0" parTransId="{CF123DCD-A9A2-41E8-BE1A-AFF220C568E8}" sibTransId="{05762F50-CC40-4B85-B91C-D553ED217256}"/>
    <dgm:cxn modelId="{55B4A401-6451-4AFF-A349-C14CD4E5B43C}" srcId="{62EE3BCA-A77D-44A2-ADCF-F17E5E81482C}" destId="{B6527069-E56C-4493-96B3-E017F98AFAA0}" srcOrd="0" destOrd="0" parTransId="{1BFC622B-CEEC-4A6D-8E82-D94830F30A4B}" sibTransId="{863E63FB-CD94-4C57-BA81-3F111EC4AB38}"/>
    <dgm:cxn modelId="{A50CEC3F-F151-42B7-95D7-6AC034E4B000}" srcId="{7667DDE9-E3ED-4037-8FEB-DAF1120A22B3}" destId="{62EE3BCA-A77D-44A2-ADCF-F17E5E81482C}" srcOrd="2" destOrd="0" parTransId="{FF6A6865-7C25-4562-99DD-E8F90FBF6977}" sibTransId="{780002C2-B5F2-4D05-BC29-5890C7812D7B}"/>
    <dgm:cxn modelId="{1C4D08C8-6F8F-4E34-ABBD-E9595117F512}" type="presOf" srcId="{CD5B36D7-55D6-4852-A0E6-AB3BBC10306A}" destId="{DEE2C2BE-E396-451C-BFC2-783112CC34E2}" srcOrd="0" destOrd="0" presId="urn:microsoft.com/office/officeart/2005/8/layout/hierarchy1"/>
    <dgm:cxn modelId="{EDCEEB10-F689-40A2-8705-753C2D24D468}" type="presOf" srcId="{F823FCC7-6390-456A-84DB-D927F453AF62}" destId="{DCA88943-4EE0-4C70-AF85-4CC95CF9AEAA}" srcOrd="0" destOrd="0" presId="urn:microsoft.com/office/officeart/2005/8/layout/hierarchy1"/>
    <dgm:cxn modelId="{BF9605A8-9FDB-4636-9D99-4B9E17DA3D06}" type="presOf" srcId="{310D871B-32E8-4C00-B9AD-ED88842B1636}" destId="{D5BAF390-33DA-4703-B910-2A559C54A320}" srcOrd="0" destOrd="0" presId="urn:microsoft.com/office/officeart/2005/8/layout/hierarchy1"/>
    <dgm:cxn modelId="{5014252C-46F2-47AA-B979-BA1936086404}" type="presParOf" srcId="{02494BE1-3E8F-47EA-BDA7-3569BD53E291}" destId="{A6880368-BFCA-46CF-B2E7-A5C18DD8324B}" srcOrd="0" destOrd="0" presId="urn:microsoft.com/office/officeart/2005/8/layout/hierarchy1"/>
    <dgm:cxn modelId="{41747DE4-75BC-4866-B41E-71C8DFDE088D}" type="presParOf" srcId="{A6880368-BFCA-46CF-B2E7-A5C18DD8324B}" destId="{97424E27-1878-48E1-BE4B-574F94580A1A}" srcOrd="0" destOrd="0" presId="urn:microsoft.com/office/officeart/2005/8/layout/hierarchy1"/>
    <dgm:cxn modelId="{B7C0992F-C9EB-4F68-A83D-6D7E489E8721}" type="presParOf" srcId="{97424E27-1878-48E1-BE4B-574F94580A1A}" destId="{3D3F756E-7F74-41E0-8596-F7A7E07F9DE4}" srcOrd="0" destOrd="0" presId="urn:microsoft.com/office/officeart/2005/8/layout/hierarchy1"/>
    <dgm:cxn modelId="{2BE4717C-D950-48C8-A2A8-D929947B0515}" type="presParOf" srcId="{97424E27-1878-48E1-BE4B-574F94580A1A}" destId="{35FDEF65-5F9C-4243-A187-9267A371FBDB}" srcOrd="1" destOrd="0" presId="urn:microsoft.com/office/officeart/2005/8/layout/hierarchy1"/>
    <dgm:cxn modelId="{DCEE5607-63C2-4E4E-A94D-8B9FF77F111B}" type="presParOf" srcId="{A6880368-BFCA-46CF-B2E7-A5C18DD8324B}" destId="{E92EBCE7-2BF3-4662-A414-4EEA06AD27E5}" srcOrd="1" destOrd="0" presId="urn:microsoft.com/office/officeart/2005/8/layout/hierarchy1"/>
    <dgm:cxn modelId="{22F08541-582D-4A01-9622-E62FBD6597FB}" type="presParOf" srcId="{E92EBCE7-2BF3-4662-A414-4EEA06AD27E5}" destId="{9EDE12EF-8C3A-44FC-B371-86BAD94FFFE0}" srcOrd="0" destOrd="0" presId="urn:microsoft.com/office/officeart/2005/8/layout/hierarchy1"/>
    <dgm:cxn modelId="{0478AC42-A138-4BDB-A67C-C88113940846}" type="presParOf" srcId="{E92EBCE7-2BF3-4662-A414-4EEA06AD27E5}" destId="{47F53059-5F20-4D82-912D-2E1EC522F72A}" srcOrd="1" destOrd="0" presId="urn:microsoft.com/office/officeart/2005/8/layout/hierarchy1"/>
    <dgm:cxn modelId="{7A1C4F4D-F6E4-429B-ACC2-23594E6356CB}" type="presParOf" srcId="{47F53059-5F20-4D82-912D-2E1EC522F72A}" destId="{C0B9DB5A-AEFF-46CD-B920-FBFFAB71E4DA}" srcOrd="0" destOrd="0" presId="urn:microsoft.com/office/officeart/2005/8/layout/hierarchy1"/>
    <dgm:cxn modelId="{39D55522-59AF-4070-BE6A-FED297E44738}" type="presParOf" srcId="{C0B9DB5A-AEFF-46CD-B920-FBFFAB71E4DA}" destId="{D384BBFD-47B4-478C-AD41-14DFC3F0F502}" srcOrd="0" destOrd="0" presId="urn:microsoft.com/office/officeart/2005/8/layout/hierarchy1"/>
    <dgm:cxn modelId="{343CE433-15CD-46D7-B2DA-EB714DA68093}" type="presParOf" srcId="{C0B9DB5A-AEFF-46CD-B920-FBFFAB71E4DA}" destId="{8AD5132C-773A-45F7-B6B3-6BF553BE7B9E}" srcOrd="1" destOrd="0" presId="urn:microsoft.com/office/officeart/2005/8/layout/hierarchy1"/>
    <dgm:cxn modelId="{1837B505-5A12-43C2-A38D-D3FC05057B9F}" type="presParOf" srcId="{47F53059-5F20-4D82-912D-2E1EC522F72A}" destId="{78FFF630-7CF5-48B0-94C8-398C3E597314}" srcOrd="1" destOrd="0" presId="urn:microsoft.com/office/officeart/2005/8/layout/hierarchy1"/>
    <dgm:cxn modelId="{5FA4762D-A9AE-4D9E-B9DD-EBCF59E57212}" type="presParOf" srcId="{E92EBCE7-2BF3-4662-A414-4EEA06AD27E5}" destId="{D5BAF390-33DA-4703-B910-2A559C54A320}" srcOrd="2" destOrd="0" presId="urn:microsoft.com/office/officeart/2005/8/layout/hierarchy1"/>
    <dgm:cxn modelId="{104BE378-79B9-4D55-9B91-8B97C0A22BEA}" type="presParOf" srcId="{E92EBCE7-2BF3-4662-A414-4EEA06AD27E5}" destId="{CA6093CD-D73B-4997-89F3-68A43E64C591}" srcOrd="3" destOrd="0" presId="urn:microsoft.com/office/officeart/2005/8/layout/hierarchy1"/>
    <dgm:cxn modelId="{212051BB-6164-4DEF-95C0-C7B7A4A8798C}" type="presParOf" srcId="{CA6093CD-D73B-4997-89F3-68A43E64C591}" destId="{59E96DF8-7AD0-409A-AF7E-EE334952CEA0}" srcOrd="0" destOrd="0" presId="urn:microsoft.com/office/officeart/2005/8/layout/hierarchy1"/>
    <dgm:cxn modelId="{4C8D3262-D044-4504-90CE-BE8F32160A01}" type="presParOf" srcId="{59E96DF8-7AD0-409A-AF7E-EE334952CEA0}" destId="{D31FEF53-738E-4E32-ADFB-96DAA3EED076}" srcOrd="0" destOrd="0" presId="urn:microsoft.com/office/officeart/2005/8/layout/hierarchy1"/>
    <dgm:cxn modelId="{38DB20C0-B6DD-4548-82B8-FDB360B45F5C}" type="presParOf" srcId="{59E96DF8-7AD0-409A-AF7E-EE334952CEA0}" destId="{DEE2C2BE-E396-451C-BFC2-783112CC34E2}" srcOrd="1" destOrd="0" presId="urn:microsoft.com/office/officeart/2005/8/layout/hierarchy1"/>
    <dgm:cxn modelId="{975E25B0-F7EF-4DF7-9CD2-EBC3A78ABE24}" type="presParOf" srcId="{CA6093CD-D73B-4997-89F3-68A43E64C591}" destId="{48CEF296-78D7-4B24-AE26-8B304856ED2E}" srcOrd="1" destOrd="0" presId="urn:microsoft.com/office/officeart/2005/8/layout/hierarchy1"/>
    <dgm:cxn modelId="{E5E495A8-06A4-4CB9-A732-26E7D607F7CD}" type="presParOf" srcId="{E92EBCE7-2BF3-4662-A414-4EEA06AD27E5}" destId="{0D3B5E60-928A-4549-9E20-566A720F6238}" srcOrd="4" destOrd="0" presId="urn:microsoft.com/office/officeart/2005/8/layout/hierarchy1"/>
    <dgm:cxn modelId="{6DA06D7D-1D01-4EEB-8EF3-677B076C77B0}" type="presParOf" srcId="{E92EBCE7-2BF3-4662-A414-4EEA06AD27E5}" destId="{DD433D41-B2C5-48FA-998E-28E88F88C5D1}" srcOrd="5" destOrd="0" presId="urn:microsoft.com/office/officeart/2005/8/layout/hierarchy1"/>
    <dgm:cxn modelId="{B9B6541F-E7F0-486A-BC3A-F89EB065BD9E}" type="presParOf" srcId="{DD433D41-B2C5-48FA-998E-28E88F88C5D1}" destId="{2DF8082F-93DA-476B-BE27-0EA0C94927EB}" srcOrd="0" destOrd="0" presId="urn:microsoft.com/office/officeart/2005/8/layout/hierarchy1"/>
    <dgm:cxn modelId="{BEA3DF54-6CE3-428A-BD1A-54A837B9E945}" type="presParOf" srcId="{2DF8082F-93DA-476B-BE27-0EA0C94927EB}" destId="{ACC91ACB-1CD1-42F7-AB9E-81449D43FFC0}" srcOrd="0" destOrd="0" presId="urn:microsoft.com/office/officeart/2005/8/layout/hierarchy1"/>
    <dgm:cxn modelId="{C0A7EA08-729D-479E-8716-484A5C176751}" type="presParOf" srcId="{2DF8082F-93DA-476B-BE27-0EA0C94927EB}" destId="{842ACF0A-4E67-488E-BAE8-39E4EAF9389E}" srcOrd="1" destOrd="0" presId="urn:microsoft.com/office/officeart/2005/8/layout/hierarchy1"/>
    <dgm:cxn modelId="{4A6AC165-BAF0-4B1B-8B7D-EF618398CB9B}" type="presParOf" srcId="{DD433D41-B2C5-48FA-998E-28E88F88C5D1}" destId="{EF684B8F-D1E0-4137-9FF9-2CBC388300C8}" srcOrd="1" destOrd="0" presId="urn:microsoft.com/office/officeart/2005/8/layout/hierarchy1"/>
    <dgm:cxn modelId="{6712B111-63DA-4BE1-B0B4-A486703FAFE2}" type="presParOf" srcId="{E92EBCE7-2BF3-4662-A414-4EEA06AD27E5}" destId="{E44025F7-1CFD-44A0-8032-A3C53A1D2064}" srcOrd="6" destOrd="0" presId="urn:microsoft.com/office/officeart/2005/8/layout/hierarchy1"/>
    <dgm:cxn modelId="{FAAE138C-1087-44D7-8445-07F25BBA8798}" type="presParOf" srcId="{E92EBCE7-2BF3-4662-A414-4EEA06AD27E5}" destId="{D53CE370-1A2B-4474-8F06-C224459D64EC}" srcOrd="7" destOrd="0" presId="urn:microsoft.com/office/officeart/2005/8/layout/hierarchy1"/>
    <dgm:cxn modelId="{D9851962-47DC-4FD7-9516-E260EF8093EB}" type="presParOf" srcId="{D53CE370-1A2B-4474-8F06-C224459D64EC}" destId="{B98FAAD8-BB1B-4A8B-B8DD-FF2CDBBCB0BE}" srcOrd="0" destOrd="0" presId="urn:microsoft.com/office/officeart/2005/8/layout/hierarchy1"/>
    <dgm:cxn modelId="{3A70C249-C350-42CC-A382-1A87F6DF0D3D}" type="presParOf" srcId="{B98FAAD8-BB1B-4A8B-B8DD-FF2CDBBCB0BE}" destId="{389616C3-1EE3-425E-B02C-C654D4341C34}" srcOrd="0" destOrd="0" presId="urn:microsoft.com/office/officeart/2005/8/layout/hierarchy1"/>
    <dgm:cxn modelId="{ABAFBAC7-4EAE-4D23-8A8E-F4BADA6F0B09}" type="presParOf" srcId="{B98FAAD8-BB1B-4A8B-B8DD-FF2CDBBCB0BE}" destId="{B909130A-0A61-4110-A7F1-28E84393094D}" srcOrd="1" destOrd="0" presId="urn:microsoft.com/office/officeart/2005/8/layout/hierarchy1"/>
    <dgm:cxn modelId="{83FBFA4C-2487-404F-80FC-D5B71ADA6AB4}" type="presParOf" srcId="{D53CE370-1A2B-4474-8F06-C224459D64EC}" destId="{CF876B99-2C05-484D-A13A-A78A278E2F22}" srcOrd="1" destOrd="0" presId="urn:microsoft.com/office/officeart/2005/8/layout/hierarchy1"/>
    <dgm:cxn modelId="{12431572-BB55-414E-A819-5397F51160F7}" type="presParOf" srcId="{02494BE1-3E8F-47EA-BDA7-3569BD53E291}" destId="{5089F6E0-97D6-4EC7-A030-3F1BE140D63A}" srcOrd="1" destOrd="0" presId="urn:microsoft.com/office/officeart/2005/8/layout/hierarchy1"/>
    <dgm:cxn modelId="{9E7210AF-E6BC-4C7C-BDBB-E568C4F737A1}" type="presParOf" srcId="{5089F6E0-97D6-4EC7-A030-3F1BE140D63A}" destId="{8F0D31DF-A383-4D4F-B18D-584C6BD8C90D}" srcOrd="0" destOrd="0" presId="urn:microsoft.com/office/officeart/2005/8/layout/hierarchy1"/>
    <dgm:cxn modelId="{0A29D079-4791-4E3D-B225-B4F8433AC0FF}" type="presParOf" srcId="{8F0D31DF-A383-4D4F-B18D-584C6BD8C90D}" destId="{12CB9855-A359-4FA6-B999-08020949D100}" srcOrd="0" destOrd="0" presId="urn:microsoft.com/office/officeart/2005/8/layout/hierarchy1"/>
    <dgm:cxn modelId="{CA1B160A-09AE-4676-914A-AB99960E3D1E}" type="presParOf" srcId="{8F0D31DF-A383-4D4F-B18D-584C6BD8C90D}" destId="{76B3A470-E419-4BB9-BE66-1C0AF58E6A61}" srcOrd="1" destOrd="0" presId="urn:microsoft.com/office/officeart/2005/8/layout/hierarchy1"/>
    <dgm:cxn modelId="{984840F3-CFDA-412F-87A8-C1104763AC09}" type="presParOf" srcId="{5089F6E0-97D6-4EC7-A030-3F1BE140D63A}" destId="{18D6DE63-F9D2-413B-AAD1-5574CF16980B}" srcOrd="1" destOrd="0" presId="urn:microsoft.com/office/officeart/2005/8/layout/hierarchy1"/>
    <dgm:cxn modelId="{823E0106-02DE-41A5-B42E-5FDF0E3DE03A}" type="presParOf" srcId="{18D6DE63-F9D2-413B-AAD1-5574CF16980B}" destId="{713E91B8-CA03-4ACC-B5D4-A46D01EDF199}" srcOrd="0" destOrd="0" presId="urn:microsoft.com/office/officeart/2005/8/layout/hierarchy1"/>
    <dgm:cxn modelId="{D3B65E7D-6A6F-4EA5-86D7-90046A88E5D0}" type="presParOf" srcId="{18D6DE63-F9D2-413B-AAD1-5574CF16980B}" destId="{7BA4B610-B043-4B68-AAC5-8F7038007FE5}" srcOrd="1" destOrd="0" presId="urn:microsoft.com/office/officeart/2005/8/layout/hierarchy1"/>
    <dgm:cxn modelId="{064701BD-AA61-4D5C-B20F-06A4841294CC}" type="presParOf" srcId="{7BA4B610-B043-4B68-AAC5-8F7038007FE5}" destId="{AED5F8D4-213A-4033-B82A-16793A58B5FE}" srcOrd="0" destOrd="0" presId="urn:microsoft.com/office/officeart/2005/8/layout/hierarchy1"/>
    <dgm:cxn modelId="{D4EE9ACA-8998-4C3E-AC4E-1CB8D74BF53F}" type="presParOf" srcId="{AED5F8D4-213A-4033-B82A-16793A58B5FE}" destId="{18A4FAA9-79C9-4C39-AAFD-A73ECAA8CA34}" srcOrd="0" destOrd="0" presId="urn:microsoft.com/office/officeart/2005/8/layout/hierarchy1"/>
    <dgm:cxn modelId="{C6652D3A-1737-4149-A811-DD14410EFEBD}" type="presParOf" srcId="{AED5F8D4-213A-4033-B82A-16793A58B5FE}" destId="{5F7ED06D-16D0-4F5D-9F47-4A94784C5AFB}" srcOrd="1" destOrd="0" presId="urn:microsoft.com/office/officeart/2005/8/layout/hierarchy1"/>
    <dgm:cxn modelId="{B77DBF73-F11D-47AC-91FA-5EE7481D66E0}" type="presParOf" srcId="{7BA4B610-B043-4B68-AAC5-8F7038007FE5}" destId="{CEC59738-3ABD-4E93-AE2A-9C8F0E3FFB17}" srcOrd="1" destOrd="0" presId="urn:microsoft.com/office/officeart/2005/8/layout/hierarchy1"/>
    <dgm:cxn modelId="{7D374531-FE65-42FF-9222-BA0EB54762CF}" type="presParOf" srcId="{18D6DE63-F9D2-413B-AAD1-5574CF16980B}" destId="{9531CC3A-8AFE-4560-848B-12232E0D4A31}" srcOrd="2" destOrd="0" presId="urn:microsoft.com/office/officeart/2005/8/layout/hierarchy1"/>
    <dgm:cxn modelId="{22B1090B-8D96-4E81-B6DC-692B5B4D0594}" type="presParOf" srcId="{18D6DE63-F9D2-413B-AAD1-5574CF16980B}" destId="{1FEB176C-EF6D-4A9E-ACD6-CF1779992649}" srcOrd="3" destOrd="0" presId="urn:microsoft.com/office/officeart/2005/8/layout/hierarchy1"/>
    <dgm:cxn modelId="{0F9FE685-0660-4E63-BF72-CFCE831F10EF}" type="presParOf" srcId="{1FEB176C-EF6D-4A9E-ACD6-CF1779992649}" destId="{999D700F-1126-4AE0-8808-36EA3C6A97A9}" srcOrd="0" destOrd="0" presId="urn:microsoft.com/office/officeart/2005/8/layout/hierarchy1"/>
    <dgm:cxn modelId="{AF9B876D-3359-4C8F-A871-74C1ECC2626E}" type="presParOf" srcId="{999D700F-1126-4AE0-8808-36EA3C6A97A9}" destId="{E542E4B8-71FA-4C47-9246-2F0FDF246F11}" srcOrd="0" destOrd="0" presId="urn:microsoft.com/office/officeart/2005/8/layout/hierarchy1"/>
    <dgm:cxn modelId="{D51DBE41-68AE-437B-AE3E-6DA053D0EF38}" type="presParOf" srcId="{999D700F-1126-4AE0-8808-36EA3C6A97A9}" destId="{71751D2F-FC8F-48AA-BB83-E206E10D6DED}" srcOrd="1" destOrd="0" presId="urn:microsoft.com/office/officeart/2005/8/layout/hierarchy1"/>
    <dgm:cxn modelId="{6190730F-8142-4ADC-AB0F-1A323C3CBF26}" type="presParOf" srcId="{1FEB176C-EF6D-4A9E-ACD6-CF1779992649}" destId="{6F5BC095-0081-4751-BA2E-0C75743DBA82}" srcOrd="1" destOrd="0" presId="urn:microsoft.com/office/officeart/2005/8/layout/hierarchy1"/>
    <dgm:cxn modelId="{5EBC248F-5FC0-4084-92F7-E84D67A583C8}" type="presParOf" srcId="{02494BE1-3E8F-47EA-BDA7-3569BD53E291}" destId="{C2F032C9-3716-4940-9403-1B3E1AA54946}" srcOrd="2" destOrd="0" presId="urn:microsoft.com/office/officeart/2005/8/layout/hierarchy1"/>
    <dgm:cxn modelId="{3F32B3E0-F206-435D-8D59-408D7C3272A2}" type="presParOf" srcId="{C2F032C9-3716-4940-9403-1B3E1AA54946}" destId="{E7EE9E32-1C70-4065-8008-998CBB679D19}" srcOrd="0" destOrd="0" presId="urn:microsoft.com/office/officeart/2005/8/layout/hierarchy1"/>
    <dgm:cxn modelId="{6902B00F-EBE9-4FA8-8F12-D7D74676103D}" type="presParOf" srcId="{E7EE9E32-1C70-4065-8008-998CBB679D19}" destId="{06157232-673B-425E-B0B0-864F7C3FDA48}" srcOrd="0" destOrd="0" presId="urn:microsoft.com/office/officeart/2005/8/layout/hierarchy1"/>
    <dgm:cxn modelId="{871D7840-80FB-4F77-B676-1089E1BB9BF4}" type="presParOf" srcId="{E7EE9E32-1C70-4065-8008-998CBB679D19}" destId="{31694FCC-F51D-4181-AA19-17A970AE7A50}" srcOrd="1" destOrd="0" presId="urn:microsoft.com/office/officeart/2005/8/layout/hierarchy1"/>
    <dgm:cxn modelId="{5DB2F690-A31F-46C5-9BF6-30580BCEB48B}" type="presParOf" srcId="{C2F032C9-3716-4940-9403-1B3E1AA54946}" destId="{6FFA00A6-65A6-4DFF-B653-2388B2A67F49}" srcOrd="1" destOrd="0" presId="urn:microsoft.com/office/officeart/2005/8/layout/hierarchy1"/>
    <dgm:cxn modelId="{D9414013-FD0E-40F7-B5C6-2B370EF0F5D4}" type="presParOf" srcId="{6FFA00A6-65A6-4DFF-B653-2388B2A67F49}" destId="{EC075C9F-EEFE-4823-B95E-01A968859C35}" srcOrd="0" destOrd="0" presId="urn:microsoft.com/office/officeart/2005/8/layout/hierarchy1"/>
    <dgm:cxn modelId="{9C164E36-D2DC-473E-9AFA-1F9BD7BE72F5}" type="presParOf" srcId="{6FFA00A6-65A6-4DFF-B653-2388B2A67F49}" destId="{81D583EF-A3D6-42E4-B5C6-18D4022D5845}" srcOrd="1" destOrd="0" presId="urn:microsoft.com/office/officeart/2005/8/layout/hierarchy1"/>
    <dgm:cxn modelId="{23EE7FD1-E2C2-4F8B-B2AA-90ECBD7B0CFD}" type="presParOf" srcId="{81D583EF-A3D6-42E4-B5C6-18D4022D5845}" destId="{D11E72C3-C6E5-45BE-B415-6024B70E92DC}" srcOrd="0" destOrd="0" presId="urn:microsoft.com/office/officeart/2005/8/layout/hierarchy1"/>
    <dgm:cxn modelId="{DD80AB77-0FDB-4DC2-91DA-7C9E14B0F102}" type="presParOf" srcId="{D11E72C3-C6E5-45BE-B415-6024B70E92DC}" destId="{731D16FD-A08F-458C-BD0C-84C814A8EAE0}" srcOrd="0" destOrd="0" presId="urn:microsoft.com/office/officeart/2005/8/layout/hierarchy1"/>
    <dgm:cxn modelId="{4310D275-B04E-4DF7-82EC-E0E8A0D08529}" type="presParOf" srcId="{D11E72C3-C6E5-45BE-B415-6024B70E92DC}" destId="{CA8522BA-3928-4893-A51A-BF7068AC326B}" srcOrd="1" destOrd="0" presId="urn:microsoft.com/office/officeart/2005/8/layout/hierarchy1"/>
    <dgm:cxn modelId="{822D8EA7-4638-416D-91AE-490D59A8EE8F}" type="presParOf" srcId="{81D583EF-A3D6-42E4-B5C6-18D4022D5845}" destId="{29024AE9-EEAE-432E-B7D5-5F45F9AF4CE6}" srcOrd="1" destOrd="0" presId="urn:microsoft.com/office/officeart/2005/8/layout/hierarchy1"/>
    <dgm:cxn modelId="{66E08201-F444-4B3F-A155-D99F47E7F8F4}" type="presParOf" srcId="{6FFA00A6-65A6-4DFF-B653-2388B2A67F49}" destId="{DCA88943-4EE0-4C70-AF85-4CC95CF9AEAA}" srcOrd="2" destOrd="0" presId="urn:microsoft.com/office/officeart/2005/8/layout/hierarchy1"/>
    <dgm:cxn modelId="{FBC6AE9E-EDD1-492C-9438-E5CD3A582C12}" type="presParOf" srcId="{6FFA00A6-65A6-4DFF-B653-2388B2A67F49}" destId="{CB11733A-D7AD-44AE-B811-7B368DD1878E}" srcOrd="3" destOrd="0" presId="urn:microsoft.com/office/officeart/2005/8/layout/hierarchy1"/>
    <dgm:cxn modelId="{C9FB04B8-9E24-4FD5-BA05-6AE82D3A8ED6}" type="presParOf" srcId="{CB11733A-D7AD-44AE-B811-7B368DD1878E}" destId="{2EBA5345-F826-43C4-BA7F-C61AD64D86C7}" srcOrd="0" destOrd="0" presId="urn:microsoft.com/office/officeart/2005/8/layout/hierarchy1"/>
    <dgm:cxn modelId="{8C5AC135-5D48-4763-8B76-4DC4B1667A9A}" type="presParOf" srcId="{2EBA5345-F826-43C4-BA7F-C61AD64D86C7}" destId="{F90642C7-7A7C-42A6-9ED7-2F3CF4E9770B}" srcOrd="0" destOrd="0" presId="urn:microsoft.com/office/officeart/2005/8/layout/hierarchy1"/>
    <dgm:cxn modelId="{2DF6432A-D63F-439C-AFB0-457433CD74B6}" type="presParOf" srcId="{2EBA5345-F826-43C4-BA7F-C61AD64D86C7}" destId="{8366688A-3F28-436A-9210-42B0EC055F77}" srcOrd="1" destOrd="0" presId="urn:microsoft.com/office/officeart/2005/8/layout/hierarchy1"/>
    <dgm:cxn modelId="{588E7B63-555A-456A-990C-A0CB29A94EE4}" type="presParOf" srcId="{CB11733A-D7AD-44AE-B811-7B368DD1878E}" destId="{B07E9C86-B8F2-4D52-9BA1-58F6429C1101}" srcOrd="1" destOrd="0" presId="urn:microsoft.com/office/officeart/2005/8/layout/hierarchy1"/>
    <dgm:cxn modelId="{86BB3D7E-86E7-4492-83F3-0098CDDF7D90}" type="presParOf" srcId="{6FFA00A6-65A6-4DFF-B653-2388B2A67F49}" destId="{D84A25C7-7121-4CA8-A206-D75D1938155E}" srcOrd="4" destOrd="0" presId="urn:microsoft.com/office/officeart/2005/8/layout/hierarchy1"/>
    <dgm:cxn modelId="{6277C110-2FED-4A0B-A344-291D26F69427}" type="presParOf" srcId="{6FFA00A6-65A6-4DFF-B653-2388B2A67F49}" destId="{53337818-18EC-457D-A211-4240F0E3ADBC}" srcOrd="5" destOrd="0" presId="urn:microsoft.com/office/officeart/2005/8/layout/hierarchy1"/>
    <dgm:cxn modelId="{1DAC9402-EAB7-47F7-9CBD-BB653831C96F}" type="presParOf" srcId="{53337818-18EC-457D-A211-4240F0E3ADBC}" destId="{36A5342D-F6D3-48A8-8F89-A6D089B1F242}" srcOrd="0" destOrd="0" presId="urn:microsoft.com/office/officeart/2005/8/layout/hierarchy1"/>
    <dgm:cxn modelId="{3B4D8C85-72D8-4200-84A1-3A469CAE85D2}" type="presParOf" srcId="{36A5342D-F6D3-48A8-8F89-A6D089B1F242}" destId="{CCD34545-C51D-40CD-9964-2168975FA5F3}" srcOrd="0" destOrd="0" presId="urn:microsoft.com/office/officeart/2005/8/layout/hierarchy1"/>
    <dgm:cxn modelId="{6ED46875-6FF9-4709-9D85-6979F5C78CCB}" type="presParOf" srcId="{36A5342D-F6D3-48A8-8F89-A6D089B1F242}" destId="{CE7ACCF7-2951-4AA7-81AD-76F17EDA2509}" srcOrd="1" destOrd="0" presId="urn:microsoft.com/office/officeart/2005/8/layout/hierarchy1"/>
    <dgm:cxn modelId="{7767B789-038E-4B1C-B4A6-5530D0DD0C27}" type="presParOf" srcId="{53337818-18EC-457D-A211-4240F0E3ADBC}" destId="{B3CD0F88-708F-4445-804E-A517D1DD440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667DDE9-E3ED-4037-8FEB-DAF1120A22B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8B9DC78-9780-45A9-96B9-753CE37132F2}">
      <dgm:prSet phldrT="[Texte]" custT="1"/>
      <dgm:spPr/>
      <dgm:t>
        <a:bodyPr/>
        <a:lstStyle/>
        <a:p>
          <a:r>
            <a:rPr lang="fr-FR" sz="1400" dirty="0">
              <a:latin typeface="Gill Sans MT Condensed" panose="020B0506020104020203" pitchFamily="34" charset="0"/>
            </a:rPr>
            <a:t>Développement culturel et lien social, des complémentarités </a:t>
          </a:r>
        </a:p>
      </dgm:t>
    </dgm:pt>
    <dgm:pt modelId="{983F7C5C-0085-45CC-9F0F-09347D84D72C}" type="parTrans" cxnId="{F56A021A-4AD0-4867-8097-6340602BBDA2}">
      <dgm:prSet/>
      <dgm:spPr/>
      <dgm:t>
        <a:bodyPr/>
        <a:lstStyle/>
        <a:p>
          <a:endParaRPr lang="fr-FR" sz="1000"/>
        </a:p>
      </dgm:t>
    </dgm:pt>
    <dgm:pt modelId="{B379FB7C-B1A6-4F7D-A4AC-2E32D8EC9B40}" type="sibTrans" cxnId="{F56A021A-4AD0-4867-8097-6340602BBDA2}">
      <dgm:prSet/>
      <dgm:spPr/>
      <dgm:t>
        <a:bodyPr/>
        <a:lstStyle/>
        <a:p>
          <a:endParaRPr lang="fr-FR" sz="1000"/>
        </a:p>
      </dgm:t>
    </dgm:pt>
    <dgm:pt modelId="{085B0654-B425-4A49-82C9-EC9F3206F00E}">
      <dgm:prSet phldrT="[Texte]" custT="1"/>
      <dgm:spPr/>
      <dgm:t>
        <a:bodyPr/>
        <a:lstStyle/>
        <a:p>
          <a:r>
            <a:rPr lang="fr-FR" sz="1400" dirty="0">
              <a:latin typeface="Gill Sans MT Condensed" panose="020B0506020104020203" pitchFamily="34" charset="0"/>
            </a:rPr>
            <a:t>Qu’est-ce que la ruralité en Corse, quelles sont les différentes ruralités en Corse ?</a:t>
          </a:r>
        </a:p>
      </dgm:t>
    </dgm:pt>
    <dgm:pt modelId="{AF5B20C7-2F33-4CC4-9FBF-4CD1A3CB8748}" type="parTrans" cxnId="{8F063389-30BE-4666-BB8F-4B3235B8C164}">
      <dgm:prSet/>
      <dgm:spPr/>
      <dgm:t>
        <a:bodyPr/>
        <a:lstStyle/>
        <a:p>
          <a:endParaRPr lang="fr-FR" sz="1000"/>
        </a:p>
      </dgm:t>
    </dgm:pt>
    <dgm:pt modelId="{C5440730-7202-4DA5-81BD-7C0584BB0F61}" type="sibTrans" cxnId="{8F063389-30BE-4666-BB8F-4B3235B8C164}">
      <dgm:prSet/>
      <dgm:spPr/>
      <dgm:t>
        <a:bodyPr/>
        <a:lstStyle/>
        <a:p>
          <a:endParaRPr lang="fr-FR" sz="1000"/>
        </a:p>
      </dgm:t>
    </dgm:pt>
    <dgm:pt modelId="{62EE3BCA-A77D-44A2-ADCF-F17E5E81482C}">
      <dgm:prSet phldrT="[Texte]" custT="1"/>
      <dgm:spPr/>
      <dgm:t>
        <a:bodyPr/>
        <a:lstStyle/>
        <a:p>
          <a:r>
            <a:rPr lang="fr-FR" sz="1400" dirty="0">
              <a:latin typeface="Gill Sans MT Condensed" panose="020B0506020104020203" pitchFamily="34" charset="0"/>
            </a:rPr>
            <a:t>Comment assurer la disponibilité des infrastructures essentielles  ?</a:t>
          </a:r>
        </a:p>
      </dgm:t>
    </dgm:pt>
    <dgm:pt modelId="{FF6A6865-7C25-4562-99DD-E8F90FBF6977}" type="parTrans" cxnId="{A50CEC3F-F151-42B7-95D7-6AC034E4B000}">
      <dgm:prSet/>
      <dgm:spPr/>
      <dgm:t>
        <a:bodyPr/>
        <a:lstStyle/>
        <a:p>
          <a:endParaRPr lang="fr-FR" sz="1000"/>
        </a:p>
      </dgm:t>
    </dgm:pt>
    <dgm:pt modelId="{780002C2-B5F2-4D05-BC29-5890C7812D7B}" type="sibTrans" cxnId="{A50CEC3F-F151-42B7-95D7-6AC034E4B000}">
      <dgm:prSet/>
      <dgm:spPr/>
      <dgm:t>
        <a:bodyPr/>
        <a:lstStyle/>
        <a:p>
          <a:endParaRPr lang="fr-FR" sz="1000"/>
        </a:p>
      </dgm:t>
    </dgm:pt>
    <dgm:pt modelId="{B3234B6C-63C0-48DA-AC3E-2DB4183C0B25}">
      <dgm:prSet phldrT="[Texte]" custT="1"/>
      <dgm:spPr/>
      <dgm:t>
        <a:bodyPr/>
        <a:lstStyle/>
        <a:p>
          <a:r>
            <a:rPr lang="fr-FR" sz="1200" dirty="0">
              <a:latin typeface="Gill Sans MT Condensed" panose="020B0506020104020203" pitchFamily="34" charset="0"/>
            </a:rPr>
            <a:t>Déployer un réseau de médiateurs culturels pour stimuler les pratiques culturelles autour d’une offre accessible en ligne ou pas.</a:t>
          </a:r>
        </a:p>
      </dgm:t>
    </dgm:pt>
    <dgm:pt modelId="{6D2A1040-EBA1-411B-9B4C-A64096E8844E}" type="parTrans" cxnId="{1EF756E7-9868-40D5-BB53-8F4709837C5B}">
      <dgm:prSet/>
      <dgm:spPr/>
      <dgm:t>
        <a:bodyPr/>
        <a:lstStyle/>
        <a:p>
          <a:endParaRPr lang="fr-FR" sz="1000"/>
        </a:p>
      </dgm:t>
    </dgm:pt>
    <dgm:pt modelId="{F3B4B4DF-46A2-43F7-92D7-36910DEA0DC0}" type="sibTrans" cxnId="{1EF756E7-9868-40D5-BB53-8F4709837C5B}">
      <dgm:prSet/>
      <dgm:spPr/>
      <dgm:t>
        <a:bodyPr/>
        <a:lstStyle/>
        <a:p>
          <a:endParaRPr lang="fr-FR" sz="1000"/>
        </a:p>
      </dgm:t>
    </dgm:pt>
    <dgm:pt modelId="{CD5B36D7-55D6-4852-A0E6-AB3BBC10306A}">
      <dgm:prSet phldrT="[Texte]" custT="1"/>
      <dgm:spPr/>
      <dgm:t>
        <a:bodyPr/>
        <a:lstStyle/>
        <a:p>
          <a:r>
            <a:rPr lang="fr-FR" sz="1200" dirty="0">
              <a:latin typeface="Gill Sans MT Condensed" panose="020B0506020104020203" pitchFamily="34" charset="0"/>
            </a:rPr>
            <a:t>Stimuler la mobilisation collective autour de l’offre culturelle et la production de contenus culturels (en ligne ou pas)</a:t>
          </a:r>
        </a:p>
      </dgm:t>
    </dgm:pt>
    <dgm:pt modelId="{310D871B-32E8-4C00-B9AD-ED88842B1636}" type="parTrans" cxnId="{884B49A5-B150-42D9-A095-38C1122876A8}">
      <dgm:prSet/>
      <dgm:spPr/>
      <dgm:t>
        <a:bodyPr/>
        <a:lstStyle/>
        <a:p>
          <a:endParaRPr lang="fr-FR" sz="1000"/>
        </a:p>
      </dgm:t>
    </dgm:pt>
    <dgm:pt modelId="{12105631-03C5-4357-B5AC-55C18FEE0441}" type="sibTrans" cxnId="{884B49A5-B150-42D9-A095-38C1122876A8}">
      <dgm:prSet/>
      <dgm:spPr/>
      <dgm:t>
        <a:bodyPr/>
        <a:lstStyle/>
        <a:p>
          <a:endParaRPr lang="fr-FR" sz="1000"/>
        </a:p>
      </dgm:t>
    </dgm:pt>
    <dgm:pt modelId="{07390147-9ECE-41B2-AA90-BAEA8B8684D4}">
      <dgm:prSet phldrT="[Texte]" custT="1"/>
      <dgm:spPr/>
      <dgm:t>
        <a:bodyPr/>
        <a:lstStyle/>
        <a:p>
          <a:r>
            <a:rPr lang="fr-FR" sz="1200" dirty="0">
              <a:latin typeface="Gill Sans MT Condensed" panose="020B0506020104020203" pitchFamily="34" charset="0"/>
            </a:rPr>
            <a:t> favoriser l’émergence de collectifs autour de différentes approches et évènements culturels</a:t>
          </a:r>
        </a:p>
      </dgm:t>
    </dgm:pt>
    <dgm:pt modelId="{A14BFDA2-E090-4AD4-A4E1-7C7AD349C25E}" type="parTrans" cxnId="{75EA0E5B-19A3-4835-A2EC-0D5182DF21BE}">
      <dgm:prSet/>
      <dgm:spPr/>
      <dgm:t>
        <a:bodyPr/>
        <a:lstStyle/>
        <a:p>
          <a:endParaRPr lang="fr-FR" sz="1000"/>
        </a:p>
      </dgm:t>
    </dgm:pt>
    <dgm:pt modelId="{2330D147-F999-4A11-BDA3-D64F2D62BBF4}" type="sibTrans" cxnId="{75EA0E5B-19A3-4835-A2EC-0D5182DF21BE}">
      <dgm:prSet/>
      <dgm:spPr/>
      <dgm:t>
        <a:bodyPr/>
        <a:lstStyle/>
        <a:p>
          <a:endParaRPr lang="fr-FR" sz="1000"/>
        </a:p>
      </dgm:t>
    </dgm:pt>
    <dgm:pt modelId="{224EC184-9E5E-461B-838A-6BE3BDA66C0B}">
      <dgm:prSet phldrT="[Texte]" custT="1"/>
      <dgm:spPr/>
      <dgm:t>
        <a:bodyPr/>
        <a:lstStyle/>
        <a:p>
          <a:r>
            <a:rPr lang="fr-FR" sz="1200" dirty="0">
              <a:latin typeface="Gill Sans MT Condensed" panose="020B0506020104020203" pitchFamily="34" charset="0"/>
            </a:rPr>
            <a:t>Créer un maillage territorial permettant la rediffusion d’évènements culturels (direct et différé)</a:t>
          </a:r>
        </a:p>
      </dgm:t>
    </dgm:pt>
    <dgm:pt modelId="{CF123DCD-A9A2-41E8-BE1A-AFF220C568E8}" type="parTrans" cxnId="{96226990-0B60-4B1F-A52E-DD92409CD958}">
      <dgm:prSet/>
      <dgm:spPr/>
      <dgm:t>
        <a:bodyPr/>
        <a:lstStyle/>
        <a:p>
          <a:endParaRPr lang="fr-FR" sz="1000"/>
        </a:p>
      </dgm:t>
    </dgm:pt>
    <dgm:pt modelId="{05762F50-CC40-4B85-B91C-D553ED217256}" type="sibTrans" cxnId="{96226990-0B60-4B1F-A52E-DD92409CD958}">
      <dgm:prSet/>
      <dgm:spPr/>
      <dgm:t>
        <a:bodyPr/>
        <a:lstStyle/>
        <a:p>
          <a:endParaRPr lang="fr-FR" sz="1000"/>
        </a:p>
      </dgm:t>
    </dgm:pt>
    <dgm:pt modelId="{3BCB3EA7-4591-45CE-81BA-2285E6AF0047}">
      <dgm:prSet phldrT="[Texte]" custT="1"/>
      <dgm:spPr/>
      <dgm:t>
        <a:bodyPr/>
        <a:lstStyle/>
        <a:p>
          <a:r>
            <a:rPr lang="fr-FR" sz="1200" dirty="0">
              <a:latin typeface="Gill Sans MT Condensed" panose="020B0506020104020203" pitchFamily="34" charset="0"/>
            </a:rPr>
            <a:t>Entamer une étude afin de délimiter les territoires par une approche sociologique et ethnographique (plutôt qu’administrative</a:t>
          </a:r>
          <a:r>
            <a:rPr lang="fr-FR" sz="1000" dirty="0"/>
            <a:t>)</a:t>
          </a:r>
        </a:p>
      </dgm:t>
    </dgm:pt>
    <dgm:pt modelId="{8FF64EDB-A961-4FD1-8098-A83F6D6DE256}" type="parTrans" cxnId="{8C878663-D85D-4663-B336-5479526B2025}">
      <dgm:prSet/>
      <dgm:spPr/>
      <dgm:t>
        <a:bodyPr/>
        <a:lstStyle/>
        <a:p>
          <a:endParaRPr lang="fr-FR" sz="1000"/>
        </a:p>
      </dgm:t>
    </dgm:pt>
    <dgm:pt modelId="{C3C5EBDA-E858-43AC-BAB4-7C523DFC7C0A}" type="sibTrans" cxnId="{8C878663-D85D-4663-B336-5479526B2025}">
      <dgm:prSet/>
      <dgm:spPr/>
      <dgm:t>
        <a:bodyPr/>
        <a:lstStyle/>
        <a:p>
          <a:endParaRPr lang="fr-FR" sz="1000"/>
        </a:p>
      </dgm:t>
    </dgm:pt>
    <dgm:pt modelId="{1D3F1351-0ACB-4178-A30F-C55FB010E7C6}">
      <dgm:prSet phldrT="[Texte]" custT="1"/>
      <dgm:spPr/>
      <dgm:t>
        <a:bodyPr/>
        <a:lstStyle/>
        <a:p>
          <a:r>
            <a:rPr lang="fr-FR" sz="1200" dirty="0">
              <a:latin typeface="Gill Sans MT Condensed" panose="020B0506020104020203" pitchFamily="34" charset="0"/>
            </a:rPr>
            <a:t>Identifier un découpage du territoire alternatif/complémentaire  au découpage administratif</a:t>
          </a:r>
        </a:p>
      </dgm:t>
    </dgm:pt>
    <dgm:pt modelId="{82D9B3C8-B334-4DFC-8DEE-EEC6FD21C701}" type="parTrans" cxnId="{318FCDE2-CD07-4EE4-94D2-3B47C35455A9}">
      <dgm:prSet/>
      <dgm:spPr/>
      <dgm:t>
        <a:bodyPr/>
        <a:lstStyle/>
        <a:p>
          <a:endParaRPr lang="fr-FR" sz="1000"/>
        </a:p>
      </dgm:t>
    </dgm:pt>
    <dgm:pt modelId="{E75A33D6-426A-4AE5-BEFA-F49917D93B05}" type="sibTrans" cxnId="{318FCDE2-CD07-4EE4-94D2-3B47C35455A9}">
      <dgm:prSet/>
      <dgm:spPr/>
      <dgm:t>
        <a:bodyPr/>
        <a:lstStyle/>
        <a:p>
          <a:endParaRPr lang="fr-FR" sz="1000"/>
        </a:p>
      </dgm:t>
    </dgm:pt>
    <dgm:pt modelId="{B6527069-E56C-4493-96B3-E017F98AFAA0}">
      <dgm:prSet phldrT="[Texte]" custT="1"/>
      <dgm:spPr/>
      <dgm:t>
        <a:bodyPr/>
        <a:lstStyle/>
        <a:p>
          <a:r>
            <a:rPr lang="fr-FR" sz="1200" dirty="0">
              <a:latin typeface="Gill Sans MT Condensed" panose="020B0506020104020203" pitchFamily="34" charset="0"/>
            </a:rPr>
            <a:t>Permettre un maillage de l’ensemble des territoires ruraux en tiers lieux</a:t>
          </a:r>
        </a:p>
      </dgm:t>
    </dgm:pt>
    <dgm:pt modelId="{1BFC622B-CEEC-4A6D-8E82-D94830F30A4B}" type="parTrans" cxnId="{55B4A401-6451-4AFF-A349-C14CD4E5B43C}">
      <dgm:prSet/>
      <dgm:spPr/>
      <dgm:t>
        <a:bodyPr/>
        <a:lstStyle/>
        <a:p>
          <a:endParaRPr lang="fr-FR" sz="1000"/>
        </a:p>
      </dgm:t>
    </dgm:pt>
    <dgm:pt modelId="{863E63FB-CD94-4C57-BA81-3F111EC4AB38}" type="sibTrans" cxnId="{55B4A401-6451-4AFF-A349-C14CD4E5B43C}">
      <dgm:prSet/>
      <dgm:spPr/>
      <dgm:t>
        <a:bodyPr/>
        <a:lstStyle/>
        <a:p>
          <a:endParaRPr lang="fr-FR" sz="1000"/>
        </a:p>
      </dgm:t>
    </dgm:pt>
    <dgm:pt modelId="{7AFFEF1C-EA49-451E-B146-5F69931D1426}">
      <dgm:prSet phldrT="[Texte]" custT="1"/>
      <dgm:spPr/>
      <dgm:t>
        <a:bodyPr/>
        <a:lstStyle/>
        <a:p>
          <a:r>
            <a:rPr lang="fr-FR" sz="1200" dirty="0">
              <a:latin typeface="Gill Sans MT Condensed" panose="020B0506020104020203" pitchFamily="34" charset="0"/>
            </a:rPr>
            <a:t>Rendre disponible un très haut débit de qualité et fiable sur l’ensemble des territoires.</a:t>
          </a:r>
        </a:p>
      </dgm:t>
    </dgm:pt>
    <dgm:pt modelId="{F823FCC7-6390-456A-84DB-D927F453AF62}" type="parTrans" cxnId="{8F2B4631-4C18-4329-9791-1CC4BF8A7DA8}">
      <dgm:prSet/>
      <dgm:spPr/>
      <dgm:t>
        <a:bodyPr/>
        <a:lstStyle/>
        <a:p>
          <a:endParaRPr lang="fr-FR" sz="1000"/>
        </a:p>
      </dgm:t>
    </dgm:pt>
    <dgm:pt modelId="{0E877ED0-1DB2-45E7-A7C7-89BEB66002D3}" type="sibTrans" cxnId="{8F2B4631-4C18-4329-9791-1CC4BF8A7DA8}">
      <dgm:prSet/>
      <dgm:spPr/>
      <dgm:t>
        <a:bodyPr/>
        <a:lstStyle/>
        <a:p>
          <a:endParaRPr lang="fr-FR" sz="1000"/>
        </a:p>
      </dgm:t>
    </dgm:pt>
    <dgm:pt modelId="{A7FC384D-2660-45BE-8E4A-AE77E5A6D4D6}">
      <dgm:prSet phldrT="[Texte]" custT="1"/>
      <dgm:spPr/>
      <dgm:t>
        <a:bodyPr/>
        <a:lstStyle/>
        <a:p>
          <a:r>
            <a:rPr lang="fr-FR" sz="1200" dirty="0" err="1">
              <a:latin typeface="Gill Sans MT Condensed" panose="020B0506020104020203" pitchFamily="34" charset="0"/>
            </a:rPr>
            <a:t>Fibrer</a:t>
          </a:r>
          <a:r>
            <a:rPr lang="fr-FR" sz="1200" dirty="0">
              <a:latin typeface="Gill Sans MT Condensed" panose="020B0506020104020203" pitchFamily="34" charset="0"/>
            </a:rPr>
            <a:t> les lieux d’activités culturelles et les mettre en réseaux</a:t>
          </a:r>
        </a:p>
      </dgm:t>
    </dgm:pt>
    <dgm:pt modelId="{DAB32DD1-9001-4883-9D8E-150AB98DA6D2}" type="parTrans" cxnId="{49BE623B-204A-4DB1-B991-2467E7A68192}">
      <dgm:prSet/>
      <dgm:spPr/>
      <dgm:t>
        <a:bodyPr/>
        <a:lstStyle/>
        <a:p>
          <a:endParaRPr lang="fr-FR" sz="1000"/>
        </a:p>
      </dgm:t>
    </dgm:pt>
    <dgm:pt modelId="{D7381E36-DF37-4EC8-8D8B-01D8BDE2A62C}" type="sibTrans" cxnId="{49BE623B-204A-4DB1-B991-2467E7A68192}">
      <dgm:prSet/>
      <dgm:spPr/>
      <dgm:t>
        <a:bodyPr/>
        <a:lstStyle/>
        <a:p>
          <a:endParaRPr lang="fr-FR" sz="1000"/>
        </a:p>
      </dgm:t>
    </dgm:pt>
    <dgm:pt modelId="{02494BE1-3E8F-47EA-BDA7-3569BD53E291}" type="pres">
      <dgm:prSet presAssocID="{7667DDE9-E3ED-4037-8FEB-DAF1120A22B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A6880368-BFCA-46CF-B2E7-A5C18DD8324B}" type="pres">
      <dgm:prSet presAssocID="{88B9DC78-9780-45A9-96B9-753CE37132F2}" presName="hierRoot1" presStyleCnt="0"/>
      <dgm:spPr/>
    </dgm:pt>
    <dgm:pt modelId="{97424E27-1878-48E1-BE4B-574F94580A1A}" type="pres">
      <dgm:prSet presAssocID="{88B9DC78-9780-45A9-96B9-753CE37132F2}" presName="composite" presStyleCnt="0"/>
      <dgm:spPr/>
    </dgm:pt>
    <dgm:pt modelId="{3D3F756E-7F74-41E0-8596-F7A7E07F9DE4}" type="pres">
      <dgm:prSet presAssocID="{88B9DC78-9780-45A9-96B9-753CE37132F2}" presName="background" presStyleLbl="node0" presStyleIdx="0" presStyleCnt="3"/>
      <dgm:spPr/>
    </dgm:pt>
    <dgm:pt modelId="{35FDEF65-5F9C-4243-A187-9267A371FBDB}" type="pres">
      <dgm:prSet presAssocID="{88B9DC78-9780-45A9-96B9-753CE37132F2}" presName="text" presStyleLbl="fgAcc0" presStyleIdx="0" presStyleCnt="3" custScaleX="420379" custScaleY="158281" custLinFactNeighborX="4174" custLinFactNeighborY="219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92EBCE7-2BF3-4662-A414-4EEA06AD27E5}" type="pres">
      <dgm:prSet presAssocID="{88B9DC78-9780-45A9-96B9-753CE37132F2}" presName="hierChild2" presStyleCnt="0"/>
      <dgm:spPr/>
    </dgm:pt>
    <dgm:pt modelId="{9EDE12EF-8C3A-44FC-B371-86BAD94FFFE0}" type="pres">
      <dgm:prSet presAssocID="{6D2A1040-EBA1-411B-9B4C-A64096E8844E}" presName="Name10" presStyleLbl="parChTrans1D2" presStyleIdx="0" presStyleCnt="9"/>
      <dgm:spPr/>
      <dgm:t>
        <a:bodyPr/>
        <a:lstStyle/>
        <a:p>
          <a:endParaRPr lang="fr-FR"/>
        </a:p>
      </dgm:t>
    </dgm:pt>
    <dgm:pt modelId="{47F53059-5F20-4D82-912D-2E1EC522F72A}" type="pres">
      <dgm:prSet presAssocID="{B3234B6C-63C0-48DA-AC3E-2DB4183C0B25}" presName="hierRoot2" presStyleCnt="0"/>
      <dgm:spPr/>
    </dgm:pt>
    <dgm:pt modelId="{C0B9DB5A-AEFF-46CD-B920-FBFFAB71E4DA}" type="pres">
      <dgm:prSet presAssocID="{B3234B6C-63C0-48DA-AC3E-2DB4183C0B25}" presName="composite2" presStyleCnt="0"/>
      <dgm:spPr/>
    </dgm:pt>
    <dgm:pt modelId="{D384BBFD-47B4-478C-AD41-14DFC3F0F502}" type="pres">
      <dgm:prSet presAssocID="{B3234B6C-63C0-48DA-AC3E-2DB4183C0B25}" presName="background2" presStyleLbl="node2" presStyleIdx="0" presStyleCnt="9"/>
      <dgm:spPr/>
    </dgm:pt>
    <dgm:pt modelId="{8AD5132C-773A-45F7-B6B3-6BF553BE7B9E}" type="pres">
      <dgm:prSet presAssocID="{B3234B6C-63C0-48DA-AC3E-2DB4183C0B25}" presName="text2" presStyleLbl="fgAcc2" presStyleIdx="0" presStyleCnt="9" custScaleX="189788" custScaleY="37812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8FFF630-7CF5-48B0-94C8-398C3E597314}" type="pres">
      <dgm:prSet presAssocID="{B3234B6C-63C0-48DA-AC3E-2DB4183C0B25}" presName="hierChild3" presStyleCnt="0"/>
      <dgm:spPr/>
    </dgm:pt>
    <dgm:pt modelId="{D5BAF390-33DA-4703-B910-2A559C54A320}" type="pres">
      <dgm:prSet presAssocID="{310D871B-32E8-4C00-B9AD-ED88842B1636}" presName="Name10" presStyleLbl="parChTrans1D2" presStyleIdx="1" presStyleCnt="9"/>
      <dgm:spPr/>
      <dgm:t>
        <a:bodyPr/>
        <a:lstStyle/>
        <a:p>
          <a:endParaRPr lang="fr-FR"/>
        </a:p>
      </dgm:t>
    </dgm:pt>
    <dgm:pt modelId="{CA6093CD-D73B-4997-89F3-68A43E64C591}" type="pres">
      <dgm:prSet presAssocID="{CD5B36D7-55D6-4852-A0E6-AB3BBC10306A}" presName="hierRoot2" presStyleCnt="0"/>
      <dgm:spPr/>
    </dgm:pt>
    <dgm:pt modelId="{59E96DF8-7AD0-409A-AF7E-EE334952CEA0}" type="pres">
      <dgm:prSet presAssocID="{CD5B36D7-55D6-4852-A0E6-AB3BBC10306A}" presName="composite2" presStyleCnt="0"/>
      <dgm:spPr/>
    </dgm:pt>
    <dgm:pt modelId="{D31FEF53-738E-4E32-ADFB-96DAA3EED076}" type="pres">
      <dgm:prSet presAssocID="{CD5B36D7-55D6-4852-A0E6-AB3BBC10306A}" presName="background2" presStyleLbl="node2" presStyleIdx="1" presStyleCnt="9"/>
      <dgm:spPr/>
    </dgm:pt>
    <dgm:pt modelId="{DEE2C2BE-E396-451C-BFC2-783112CC34E2}" type="pres">
      <dgm:prSet presAssocID="{CD5B36D7-55D6-4852-A0E6-AB3BBC10306A}" presName="text2" presStyleLbl="fgAcc2" presStyleIdx="1" presStyleCnt="9" custScaleX="158012" custScaleY="42583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8CEF296-78D7-4B24-AE26-8B304856ED2E}" type="pres">
      <dgm:prSet presAssocID="{CD5B36D7-55D6-4852-A0E6-AB3BBC10306A}" presName="hierChild3" presStyleCnt="0"/>
      <dgm:spPr/>
    </dgm:pt>
    <dgm:pt modelId="{0D3B5E60-928A-4549-9E20-566A720F6238}" type="pres">
      <dgm:prSet presAssocID="{A14BFDA2-E090-4AD4-A4E1-7C7AD349C25E}" presName="Name10" presStyleLbl="parChTrans1D2" presStyleIdx="2" presStyleCnt="9"/>
      <dgm:spPr/>
      <dgm:t>
        <a:bodyPr/>
        <a:lstStyle/>
        <a:p>
          <a:endParaRPr lang="fr-FR"/>
        </a:p>
      </dgm:t>
    </dgm:pt>
    <dgm:pt modelId="{DD433D41-B2C5-48FA-998E-28E88F88C5D1}" type="pres">
      <dgm:prSet presAssocID="{07390147-9ECE-41B2-AA90-BAEA8B8684D4}" presName="hierRoot2" presStyleCnt="0"/>
      <dgm:spPr/>
    </dgm:pt>
    <dgm:pt modelId="{2DF8082F-93DA-476B-BE27-0EA0C94927EB}" type="pres">
      <dgm:prSet presAssocID="{07390147-9ECE-41B2-AA90-BAEA8B8684D4}" presName="composite2" presStyleCnt="0"/>
      <dgm:spPr/>
    </dgm:pt>
    <dgm:pt modelId="{ACC91ACB-1CD1-42F7-AB9E-81449D43FFC0}" type="pres">
      <dgm:prSet presAssocID="{07390147-9ECE-41B2-AA90-BAEA8B8684D4}" presName="background2" presStyleLbl="node2" presStyleIdx="2" presStyleCnt="9"/>
      <dgm:spPr/>
    </dgm:pt>
    <dgm:pt modelId="{842ACF0A-4E67-488E-BAE8-39E4EAF9389E}" type="pres">
      <dgm:prSet presAssocID="{07390147-9ECE-41B2-AA90-BAEA8B8684D4}" presName="text2" presStyleLbl="fgAcc2" presStyleIdx="2" presStyleCnt="9" custScaleX="189869" custScaleY="36217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F684B8F-D1E0-4137-9FF9-2CBC388300C8}" type="pres">
      <dgm:prSet presAssocID="{07390147-9ECE-41B2-AA90-BAEA8B8684D4}" presName="hierChild3" presStyleCnt="0"/>
      <dgm:spPr/>
    </dgm:pt>
    <dgm:pt modelId="{E44025F7-1CFD-44A0-8032-A3C53A1D2064}" type="pres">
      <dgm:prSet presAssocID="{CF123DCD-A9A2-41E8-BE1A-AFF220C568E8}" presName="Name10" presStyleLbl="parChTrans1D2" presStyleIdx="3" presStyleCnt="9"/>
      <dgm:spPr/>
      <dgm:t>
        <a:bodyPr/>
        <a:lstStyle/>
        <a:p>
          <a:endParaRPr lang="fr-FR"/>
        </a:p>
      </dgm:t>
    </dgm:pt>
    <dgm:pt modelId="{D53CE370-1A2B-4474-8F06-C224459D64EC}" type="pres">
      <dgm:prSet presAssocID="{224EC184-9E5E-461B-838A-6BE3BDA66C0B}" presName="hierRoot2" presStyleCnt="0"/>
      <dgm:spPr/>
    </dgm:pt>
    <dgm:pt modelId="{B98FAAD8-BB1B-4A8B-B8DD-FF2CDBBCB0BE}" type="pres">
      <dgm:prSet presAssocID="{224EC184-9E5E-461B-838A-6BE3BDA66C0B}" presName="composite2" presStyleCnt="0"/>
      <dgm:spPr/>
    </dgm:pt>
    <dgm:pt modelId="{389616C3-1EE3-425E-B02C-C654D4341C34}" type="pres">
      <dgm:prSet presAssocID="{224EC184-9E5E-461B-838A-6BE3BDA66C0B}" presName="background2" presStyleLbl="node2" presStyleIdx="3" presStyleCnt="9"/>
      <dgm:spPr/>
    </dgm:pt>
    <dgm:pt modelId="{B909130A-0A61-4110-A7F1-28E84393094D}" type="pres">
      <dgm:prSet presAssocID="{224EC184-9E5E-461B-838A-6BE3BDA66C0B}" presName="text2" presStyleLbl="fgAcc2" presStyleIdx="3" presStyleCnt="9" custScaleX="170183" custScaleY="32070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F876B99-2C05-484D-A13A-A78A278E2F22}" type="pres">
      <dgm:prSet presAssocID="{224EC184-9E5E-461B-838A-6BE3BDA66C0B}" presName="hierChild3" presStyleCnt="0"/>
      <dgm:spPr/>
    </dgm:pt>
    <dgm:pt modelId="{5089F6E0-97D6-4EC7-A030-3F1BE140D63A}" type="pres">
      <dgm:prSet presAssocID="{085B0654-B425-4A49-82C9-EC9F3206F00E}" presName="hierRoot1" presStyleCnt="0"/>
      <dgm:spPr/>
    </dgm:pt>
    <dgm:pt modelId="{8F0D31DF-A383-4D4F-B18D-584C6BD8C90D}" type="pres">
      <dgm:prSet presAssocID="{085B0654-B425-4A49-82C9-EC9F3206F00E}" presName="composite" presStyleCnt="0"/>
      <dgm:spPr/>
    </dgm:pt>
    <dgm:pt modelId="{12CB9855-A359-4FA6-B999-08020949D100}" type="pres">
      <dgm:prSet presAssocID="{085B0654-B425-4A49-82C9-EC9F3206F00E}" presName="background" presStyleLbl="node0" presStyleIdx="1" presStyleCnt="3"/>
      <dgm:spPr/>
    </dgm:pt>
    <dgm:pt modelId="{76B3A470-E419-4BB9-BE66-1C0AF58E6A61}" type="pres">
      <dgm:prSet presAssocID="{085B0654-B425-4A49-82C9-EC9F3206F00E}" presName="text" presStyleLbl="fgAcc0" presStyleIdx="1" presStyleCnt="3" custScaleX="416858" custScaleY="12765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8D6DE63-F9D2-413B-AAD1-5574CF16980B}" type="pres">
      <dgm:prSet presAssocID="{085B0654-B425-4A49-82C9-EC9F3206F00E}" presName="hierChild2" presStyleCnt="0"/>
      <dgm:spPr/>
    </dgm:pt>
    <dgm:pt modelId="{713E91B8-CA03-4ACC-B5D4-A46D01EDF199}" type="pres">
      <dgm:prSet presAssocID="{8FF64EDB-A961-4FD1-8098-A83F6D6DE256}" presName="Name10" presStyleLbl="parChTrans1D2" presStyleIdx="4" presStyleCnt="9"/>
      <dgm:spPr/>
      <dgm:t>
        <a:bodyPr/>
        <a:lstStyle/>
        <a:p>
          <a:endParaRPr lang="fr-FR"/>
        </a:p>
      </dgm:t>
    </dgm:pt>
    <dgm:pt modelId="{7BA4B610-B043-4B68-AAC5-8F7038007FE5}" type="pres">
      <dgm:prSet presAssocID="{3BCB3EA7-4591-45CE-81BA-2285E6AF0047}" presName="hierRoot2" presStyleCnt="0"/>
      <dgm:spPr/>
    </dgm:pt>
    <dgm:pt modelId="{AED5F8D4-213A-4033-B82A-16793A58B5FE}" type="pres">
      <dgm:prSet presAssocID="{3BCB3EA7-4591-45CE-81BA-2285E6AF0047}" presName="composite2" presStyleCnt="0"/>
      <dgm:spPr/>
    </dgm:pt>
    <dgm:pt modelId="{18A4FAA9-79C9-4C39-AAFD-A73ECAA8CA34}" type="pres">
      <dgm:prSet presAssocID="{3BCB3EA7-4591-45CE-81BA-2285E6AF0047}" presName="background2" presStyleLbl="node2" presStyleIdx="4" presStyleCnt="9"/>
      <dgm:spPr/>
    </dgm:pt>
    <dgm:pt modelId="{5F7ED06D-16D0-4F5D-9F47-4A94784C5AFB}" type="pres">
      <dgm:prSet presAssocID="{3BCB3EA7-4591-45CE-81BA-2285E6AF0047}" presName="text2" presStyleLbl="fgAcc2" presStyleIdx="4" presStyleCnt="9" custScaleX="203609" custScaleY="52629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EC59738-3ABD-4E93-AE2A-9C8F0E3FFB17}" type="pres">
      <dgm:prSet presAssocID="{3BCB3EA7-4591-45CE-81BA-2285E6AF0047}" presName="hierChild3" presStyleCnt="0"/>
      <dgm:spPr/>
    </dgm:pt>
    <dgm:pt modelId="{9531CC3A-8AFE-4560-848B-12232E0D4A31}" type="pres">
      <dgm:prSet presAssocID="{82D9B3C8-B334-4DFC-8DEE-EEC6FD21C701}" presName="Name10" presStyleLbl="parChTrans1D2" presStyleIdx="5" presStyleCnt="9"/>
      <dgm:spPr/>
      <dgm:t>
        <a:bodyPr/>
        <a:lstStyle/>
        <a:p>
          <a:endParaRPr lang="fr-FR"/>
        </a:p>
      </dgm:t>
    </dgm:pt>
    <dgm:pt modelId="{1FEB176C-EF6D-4A9E-ACD6-CF1779992649}" type="pres">
      <dgm:prSet presAssocID="{1D3F1351-0ACB-4178-A30F-C55FB010E7C6}" presName="hierRoot2" presStyleCnt="0"/>
      <dgm:spPr/>
    </dgm:pt>
    <dgm:pt modelId="{999D700F-1126-4AE0-8808-36EA3C6A97A9}" type="pres">
      <dgm:prSet presAssocID="{1D3F1351-0ACB-4178-A30F-C55FB010E7C6}" presName="composite2" presStyleCnt="0"/>
      <dgm:spPr/>
    </dgm:pt>
    <dgm:pt modelId="{E542E4B8-71FA-4C47-9246-2F0FDF246F11}" type="pres">
      <dgm:prSet presAssocID="{1D3F1351-0ACB-4178-A30F-C55FB010E7C6}" presName="background2" presStyleLbl="node2" presStyleIdx="5" presStyleCnt="9"/>
      <dgm:spPr/>
    </dgm:pt>
    <dgm:pt modelId="{71751D2F-FC8F-48AA-BB83-E206E10D6DED}" type="pres">
      <dgm:prSet presAssocID="{1D3F1351-0ACB-4178-A30F-C55FB010E7C6}" presName="text2" presStyleLbl="fgAcc2" presStyleIdx="5" presStyleCnt="9" custScaleX="189948" custScaleY="48545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F5BC095-0081-4751-BA2E-0C75743DBA82}" type="pres">
      <dgm:prSet presAssocID="{1D3F1351-0ACB-4178-A30F-C55FB010E7C6}" presName="hierChild3" presStyleCnt="0"/>
      <dgm:spPr/>
    </dgm:pt>
    <dgm:pt modelId="{C2F032C9-3716-4940-9403-1B3E1AA54946}" type="pres">
      <dgm:prSet presAssocID="{62EE3BCA-A77D-44A2-ADCF-F17E5E81482C}" presName="hierRoot1" presStyleCnt="0"/>
      <dgm:spPr/>
    </dgm:pt>
    <dgm:pt modelId="{E7EE9E32-1C70-4065-8008-998CBB679D19}" type="pres">
      <dgm:prSet presAssocID="{62EE3BCA-A77D-44A2-ADCF-F17E5E81482C}" presName="composite" presStyleCnt="0"/>
      <dgm:spPr/>
    </dgm:pt>
    <dgm:pt modelId="{06157232-673B-425E-B0B0-864F7C3FDA48}" type="pres">
      <dgm:prSet presAssocID="{62EE3BCA-A77D-44A2-ADCF-F17E5E81482C}" presName="background" presStyleLbl="node0" presStyleIdx="2" presStyleCnt="3"/>
      <dgm:spPr/>
    </dgm:pt>
    <dgm:pt modelId="{31694FCC-F51D-4181-AA19-17A970AE7A50}" type="pres">
      <dgm:prSet presAssocID="{62EE3BCA-A77D-44A2-ADCF-F17E5E81482C}" presName="text" presStyleLbl="fgAcc0" presStyleIdx="2" presStyleCnt="3" custScaleX="348499" custScaleY="15854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FFA00A6-65A6-4DFF-B653-2388B2A67F49}" type="pres">
      <dgm:prSet presAssocID="{62EE3BCA-A77D-44A2-ADCF-F17E5E81482C}" presName="hierChild2" presStyleCnt="0"/>
      <dgm:spPr/>
    </dgm:pt>
    <dgm:pt modelId="{EC075C9F-EEFE-4823-B95E-01A968859C35}" type="pres">
      <dgm:prSet presAssocID="{1BFC622B-CEEC-4A6D-8E82-D94830F30A4B}" presName="Name10" presStyleLbl="parChTrans1D2" presStyleIdx="6" presStyleCnt="9"/>
      <dgm:spPr/>
      <dgm:t>
        <a:bodyPr/>
        <a:lstStyle/>
        <a:p>
          <a:endParaRPr lang="fr-FR"/>
        </a:p>
      </dgm:t>
    </dgm:pt>
    <dgm:pt modelId="{81D583EF-A3D6-42E4-B5C6-18D4022D5845}" type="pres">
      <dgm:prSet presAssocID="{B6527069-E56C-4493-96B3-E017F98AFAA0}" presName="hierRoot2" presStyleCnt="0"/>
      <dgm:spPr/>
    </dgm:pt>
    <dgm:pt modelId="{D11E72C3-C6E5-45BE-B415-6024B70E92DC}" type="pres">
      <dgm:prSet presAssocID="{B6527069-E56C-4493-96B3-E017F98AFAA0}" presName="composite2" presStyleCnt="0"/>
      <dgm:spPr/>
    </dgm:pt>
    <dgm:pt modelId="{731D16FD-A08F-458C-BD0C-84C814A8EAE0}" type="pres">
      <dgm:prSet presAssocID="{B6527069-E56C-4493-96B3-E017F98AFAA0}" presName="background2" presStyleLbl="node2" presStyleIdx="6" presStyleCnt="9"/>
      <dgm:spPr/>
    </dgm:pt>
    <dgm:pt modelId="{CA8522BA-3928-4893-A51A-BF7068AC326B}" type="pres">
      <dgm:prSet presAssocID="{B6527069-E56C-4493-96B3-E017F98AFAA0}" presName="text2" presStyleLbl="fgAcc2" presStyleIdx="6" presStyleCnt="9" custScaleX="153143" custScaleY="29559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9024AE9-EEAE-432E-B7D5-5F45F9AF4CE6}" type="pres">
      <dgm:prSet presAssocID="{B6527069-E56C-4493-96B3-E017F98AFAA0}" presName="hierChild3" presStyleCnt="0"/>
      <dgm:spPr/>
    </dgm:pt>
    <dgm:pt modelId="{DCA88943-4EE0-4C70-AF85-4CC95CF9AEAA}" type="pres">
      <dgm:prSet presAssocID="{F823FCC7-6390-456A-84DB-D927F453AF62}" presName="Name10" presStyleLbl="parChTrans1D2" presStyleIdx="7" presStyleCnt="9"/>
      <dgm:spPr/>
      <dgm:t>
        <a:bodyPr/>
        <a:lstStyle/>
        <a:p>
          <a:endParaRPr lang="fr-FR"/>
        </a:p>
      </dgm:t>
    </dgm:pt>
    <dgm:pt modelId="{CB11733A-D7AD-44AE-B811-7B368DD1878E}" type="pres">
      <dgm:prSet presAssocID="{7AFFEF1C-EA49-451E-B146-5F69931D1426}" presName="hierRoot2" presStyleCnt="0"/>
      <dgm:spPr/>
    </dgm:pt>
    <dgm:pt modelId="{2EBA5345-F826-43C4-BA7F-C61AD64D86C7}" type="pres">
      <dgm:prSet presAssocID="{7AFFEF1C-EA49-451E-B146-5F69931D1426}" presName="composite2" presStyleCnt="0"/>
      <dgm:spPr/>
    </dgm:pt>
    <dgm:pt modelId="{F90642C7-7A7C-42A6-9ED7-2F3CF4E9770B}" type="pres">
      <dgm:prSet presAssocID="{7AFFEF1C-EA49-451E-B146-5F69931D1426}" presName="background2" presStyleLbl="node2" presStyleIdx="7" presStyleCnt="9"/>
      <dgm:spPr/>
    </dgm:pt>
    <dgm:pt modelId="{8366688A-3F28-436A-9210-42B0EC055F77}" type="pres">
      <dgm:prSet presAssocID="{7AFFEF1C-EA49-451E-B146-5F69931D1426}" presName="text2" presStyleLbl="fgAcc2" presStyleIdx="7" presStyleCnt="9" custScaleX="153143" custScaleY="25441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07E9C86-B8F2-4D52-9BA1-58F6429C1101}" type="pres">
      <dgm:prSet presAssocID="{7AFFEF1C-EA49-451E-B146-5F69931D1426}" presName="hierChild3" presStyleCnt="0"/>
      <dgm:spPr/>
    </dgm:pt>
    <dgm:pt modelId="{D84A25C7-7121-4CA8-A206-D75D1938155E}" type="pres">
      <dgm:prSet presAssocID="{DAB32DD1-9001-4883-9D8E-150AB98DA6D2}" presName="Name10" presStyleLbl="parChTrans1D2" presStyleIdx="8" presStyleCnt="9"/>
      <dgm:spPr/>
      <dgm:t>
        <a:bodyPr/>
        <a:lstStyle/>
        <a:p>
          <a:endParaRPr lang="fr-FR"/>
        </a:p>
      </dgm:t>
    </dgm:pt>
    <dgm:pt modelId="{53337818-18EC-457D-A211-4240F0E3ADBC}" type="pres">
      <dgm:prSet presAssocID="{A7FC384D-2660-45BE-8E4A-AE77E5A6D4D6}" presName="hierRoot2" presStyleCnt="0"/>
      <dgm:spPr/>
    </dgm:pt>
    <dgm:pt modelId="{36A5342D-F6D3-48A8-8F89-A6D089B1F242}" type="pres">
      <dgm:prSet presAssocID="{A7FC384D-2660-45BE-8E4A-AE77E5A6D4D6}" presName="composite2" presStyleCnt="0"/>
      <dgm:spPr/>
    </dgm:pt>
    <dgm:pt modelId="{CCD34545-C51D-40CD-9964-2168975FA5F3}" type="pres">
      <dgm:prSet presAssocID="{A7FC384D-2660-45BE-8E4A-AE77E5A6D4D6}" presName="background2" presStyleLbl="node2" presStyleIdx="8" presStyleCnt="9"/>
      <dgm:spPr/>
    </dgm:pt>
    <dgm:pt modelId="{CE7ACCF7-2951-4AA7-81AD-76F17EDA2509}" type="pres">
      <dgm:prSet presAssocID="{A7FC384D-2660-45BE-8E4A-AE77E5A6D4D6}" presName="text2" presStyleLbl="fgAcc2" presStyleIdx="8" presStyleCnt="9" custScaleX="153143" custScaleY="27958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3CD0F88-708F-4445-804E-A517D1DD440E}" type="pres">
      <dgm:prSet presAssocID="{A7FC384D-2660-45BE-8E4A-AE77E5A6D4D6}" presName="hierChild3" presStyleCnt="0"/>
      <dgm:spPr/>
    </dgm:pt>
  </dgm:ptLst>
  <dgm:cxnLst>
    <dgm:cxn modelId="{D59100D1-CF90-4174-A37B-EED5C6F8C85D}" type="presOf" srcId="{224EC184-9E5E-461B-838A-6BE3BDA66C0B}" destId="{B909130A-0A61-4110-A7F1-28E84393094D}" srcOrd="0" destOrd="0" presId="urn:microsoft.com/office/officeart/2005/8/layout/hierarchy1"/>
    <dgm:cxn modelId="{8F063389-30BE-4666-BB8F-4B3235B8C164}" srcId="{7667DDE9-E3ED-4037-8FEB-DAF1120A22B3}" destId="{085B0654-B425-4A49-82C9-EC9F3206F00E}" srcOrd="1" destOrd="0" parTransId="{AF5B20C7-2F33-4CC4-9FBF-4CD1A3CB8748}" sibTransId="{C5440730-7202-4DA5-81BD-7C0584BB0F61}"/>
    <dgm:cxn modelId="{D9DFD488-0C32-4A76-919B-C7EC6911FAFA}" type="presOf" srcId="{6D2A1040-EBA1-411B-9B4C-A64096E8844E}" destId="{9EDE12EF-8C3A-44FC-B371-86BAD94FFFE0}" srcOrd="0" destOrd="0" presId="urn:microsoft.com/office/officeart/2005/8/layout/hierarchy1"/>
    <dgm:cxn modelId="{00F9A450-CDBD-46AB-8464-EDCB498EEFA9}" type="presOf" srcId="{CF123DCD-A9A2-41E8-BE1A-AFF220C568E8}" destId="{E44025F7-1CFD-44A0-8032-A3C53A1D2064}" srcOrd="0" destOrd="0" presId="urn:microsoft.com/office/officeart/2005/8/layout/hierarchy1"/>
    <dgm:cxn modelId="{75EA0E5B-19A3-4835-A2EC-0D5182DF21BE}" srcId="{88B9DC78-9780-45A9-96B9-753CE37132F2}" destId="{07390147-9ECE-41B2-AA90-BAEA8B8684D4}" srcOrd="2" destOrd="0" parTransId="{A14BFDA2-E090-4AD4-A4E1-7C7AD349C25E}" sibTransId="{2330D147-F999-4A11-BDA3-D64F2D62BBF4}"/>
    <dgm:cxn modelId="{318FCDE2-CD07-4EE4-94D2-3B47C35455A9}" srcId="{085B0654-B425-4A49-82C9-EC9F3206F00E}" destId="{1D3F1351-0ACB-4178-A30F-C55FB010E7C6}" srcOrd="1" destOrd="0" parTransId="{82D9B3C8-B334-4DFC-8DEE-EEC6FD21C701}" sibTransId="{E75A33D6-426A-4AE5-BEFA-F49917D93B05}"/>
    <dgm:cxn modelId="{1EF756E7-9868-40D5-BB53-8F4709837C5B}" srcId="{88B9DC78-9780-45A9-96B9-753CE37132F2}" destId="{B3234B6C-63C0-48DA-AC3E-2DB4183C0B25}" srcOrd="0" destOrd="0" parTransId="{6D2A1040-EBA1-411B-9B4C-A64096E8844E}" sibTransId="{F3B4B4DF-46A2-43F7-92D7-36910DEA0DC0}"/>
    <dgm:cxn modelId="{F56A021A-4AD0-4867-8097-6340602BBDA2}" srcId="{7667DDE9-E3ED-4037-8FEB-DAF1120A22B3}" destId="{88B9DC78-9780-45A9-96B9-753CE37132F2}" srcOrd="0" destOrd="0" parTransId="{983F7C5C-0085-45CC-9F0F-09347D84D72C}" sibTransId="{B379FB7C-B1A6-4F7D-A4AC-2E32D8EC9B40}"/>
    <dgm:cxn modelId="{5D46AEBF-7F03-4CD0-8B5C-04C6B935DCB1}" type="presOf" srcId="{1BFC622B-CEEC-4A6D-8E82-D94830F30A4B}" destId="{EC075C9F-EEFE-4823-B95E-01A968859C35}" srcOrd="0" destOrd="0" presId="urn:microsoft.com/office/officeart/2005/8/layout/hierarchy1"/>
    <dgm:cxn modelId="{49BE623B-204A-4DB1-B991-2467E7A68192}" srcId="{62EE3BCA-A77D-44A2-ADCF-F17E5E81482C}" destId="{A7FC384D-2660-45BE-8E4A-AE77E5A6D4D6}" srcOrd="2" destOrd="0" parTransId="{DAB32DD1-9001-4883-9D8E-150AB98DA6D2}" sibTransId="{D7381E36-DF37-4EC8-8D8B-01D8BDE2A62C}"/>
    <dgm:cxn modelId="{A5852CAE-D4C6-4332-B0C8-E103343AE150}" type="presOf" srcId="{B3234B6C-63C0-48DA-AC3E-2DB4183C0B25}" destId="{8AD5132C-773A-45F7-B6B3-6BF553BE7B9E}" srcOrd="0" destOrd="0" presId="urn:microsoft.com/office/officeart/2005/8/layout/hierarchy1"/>
    <dgm:cxn modelId="{E2512F46-107E-4F0C-9C84-5D3AC63B4163}" type="presOf" srcId="{DAB32DD1-9001-4883-9D8E-150AB98DA6D2}" destId="{D84A25C7-7121-4CA8-A206-D75D1938155E}" srcOrd="0" destOrd="0" presId="urn:microsoft.com/office/officeart/2005/8/layout/hierarchy1"/>
    <dgm:cxn modelId="{F3A07844-6A42-4223-90A6-CDF0AEA704A9}" type="presOf" srcId="{88B9DC78-9780-45A9-96B9-753CE37132F2}" destId="{35FDEF65-5F9C-4243-A187-9267A371FBDB}" srcOrd="0" destOrd="0" presId="urn:microsoft.com/office/officeart/2005/8/layout/hierarchy1"/>
    <dgm:cxn modelId="{A848B6CF-425A-444D-BC69-7560034EF5AF}" type="presOf" srcId="{B6527069-E56C-4493-96B3-E017F98AFAA0}" destId="{CA8522BA-3928-4893-A51A-BF7068AC326B}" srcOrd="0" destOrd="0" presId="urn:microsoft.com/office/officeart/2005/8/layout/hierarchy1"/>
    <dgm:cxn modelId="{F1C5C373-A0D5-4021-B60B-BC974382E41C}" type="presOf" srcId="{3BCB3EA7-4591-45CE-81BA-2285E6AF0047}" destId="{5F7ED06D-16D0-4F5D-9F47-4A94784C5AFB}" srcOrd="0" destOrd="0" presId="urn:microsoft.com/office/officeart/2005/8/layout/hierarchy1"/>
    <dgm:cxn modelId="{FEC7E8F0-33D9-456C-B96E-F38D19EAA7BC}" type="presOf" srcId="{8FF64EDB-A961-4FD1-8098-A83F6D6DE256}" destId="{713E91B8-CA03-4ACC-B5D4-A46D01EDF199}" srcOrd="0" destOrd="0" presId="urn:microsoft.com/office/officeart/2005/8/layout/hierarchy1"/>
    <dgm:cxn modelId="{59C1C2D2-73FE-40F3-A3E4-216813A3DB03}" type="presOf" srcId="{1D3F1351-0ACB-4178-A30F-C55FB010E7C6}" destId="{71751D2F-FC8F-48AA-BB83-E206E10D6DED}" srcOrd="0" destOrd="0" presId="urn:microsoft.com/office/officeart/2005/8/layout/hierarchy1"/>
    <dgm:cxn modelId="{6551D3C4-4307-477A-B60D-12A677E2A66F}" type="presOf" srcId="{62EE3BCA-A77D-44A2-ADCF-F17E5E81482C}" destId="{31694FCC-F51D-4181-AA19-17A970AE7A50}" srcOrd="0" destOrd="0" presId="urn:microsoft.com/office/officeart/2005/8/layout/hierarchy1"/>
    <dgm:cxn modelId="{04C18133-D8F8-486E-B7A8-108057E6AB5E}" type="presOf" srcId="{085B0654-B425-4A49-82C9-EC9F3206F00E}" destId="{76B3A470-E419-4BB9-BE66-1C0AF58E6A61}" srcOrd="0" destOrd="0" presId="urn:microsoft.com/office/officeart/2005/8/layout/hierarchy1"/>
    <dgm:cxn modelId="{817ED4DE-B34A-4FBA-85BE-729E47F5E882}" type="presOf" srcId="{A7FC384D-2660-45BE-8E4A-AE77E5A6D4D6}" destId="{CE7ACCF7-2951-4AA7-81AD-76F17EDA2509}" srcOrd="0" destOrd="0" presId="urn:microsoft.com/office/officeart/2005/8/layout/hierarchy1"/>
    <dgm:cxn modelId="{884B49A5-B150-42D9-A095-38C1122876A8}" srcId="{88B9DC78-9780-45A9-96B9-753CE37132F2}" destId="{CD5B36D7-55D6-4852-A0E6-AB3BBC10306A}" srcOrd="1" destOrd="0" parTransId="{310D871B-32E8-4C00-B9AD-ED88842B1636}" sibTransId="{12105631-03C5-4357-B5AC-55C18FEE0441}"/>
    <dgm:cxn modelId="{12C363A8-061C-46CB-8F2F-181E10B73580}" type="presOf" srcId="{82D9B3C8-B334-4DFC-8DEE-EEC6FD21C701}" destId="{9531CC3A-8AFE-4560-848B-12232E0D4A31}" srcOrd="0" destOrd="0" presId="urn:microsoft.com/office/officeart/2005/8/layout/hierarchy1"/>
    <dgm:cxn modelId="{FEA098B9-467F-4248-BE14-B53DDB4272CA}" type="presOf" srcId="{7667DDE9-E3ED-4037-8FEB-DAF1120A22B3}" destId="{02494BE1-3E8F-47EA-BDA7-3569BD53E291}" srcOrd="0" destOrd="0" presId="urn:microsoft.com/office/officeart/2005/8/layout/hierarchy1"/>
    <dgm:cxn modelId="{D014D7D3-EFB2-43FA-A5BF-07CEE28DC057}" type="presOf" srcId="{7AFFEF1C-EA49-451E-B146-5F69931D1426}" destId="{8366688A-3F28-436A-9210-42B0EC055F77}" srcOrd="0" destOrd="0" presId="urn:microsoft.com/office/officeart/2005/8/layout/hierarchy1"/>
    <dgm:cxn modelId="{8F2B4631-4C18-4329-9791-1CC4BF8A7DA8}" srcId="{62EE3BCA-A77D-44A2-ADCF-F17E5E81482C}" destId="{7AFFEF1C-EA49-451E-B146-5F69931D1426}" srcOrd="1" destOrd="0" parTransId="{F823FCC7-6390-456A-84DB-D927F453AF62}" sibTransId="{0E877ED0-1DB2-45E7-A7C7-89BEB66002D3}"/>
    <dgm:cxn modelId="{8C878663-D85D-4663-B336-5479526B2025}" srcId="{085B0654-B425-4A49-82C9-EC9F3206F00E}" destId="{3BCB3EA7-4591-45CE-81BA-2285E6AF0047}" srcOrd="0" destOrd="0" parTransId="{8FF64EDB-A961-4FD1-8098-A83F6D6DE256}" sibTransId="{C3C5EBDA-E858-43AC-BAB4-7C523DFC7C0A}"/>
    <dgm:cxn modelId="{26D9E6FE-6969-4203-8EED-7FD6520FD35F}" type="presOf" srcId="{07390147-9ECE-41B2-AA90-BAEA8B8684D4}" destId="{842ACF0A-4E67-488E-BAE8-39E4EAF9389E}" srcOrd="0" destOrd="0" presId="urn:microsoft.com/office/officeart/2005/8/layout/hierarchy1"/>
    <dgm:cxn modelId="{71ACD434-264D-4101-9AB4-3B093A1376F7}" type="presOf" srcId="{A14BFDA2-E090-4AD4-A4E1-7C7AD349C25E}" destId="{0D3B5E60-928A-4549-9E20-566A720F6238}" srcOrd="0" destOrd="0" presId="urn:microsoft.com/office/officeart/2005/8/layout/hierarchy1"/>
    <dgm:cxn modelId="{96226990-0B60-4B1F-A52E-DD92409CD958}" srcId="{88B9DC78-9780-45A9-96B9-753CE37132F2}" destId="{224EC184-9E5E-461B-838A-6BE3BDA66C0B}" srcOrd="3" destOrd="0" parTransId="{CF123DCD-A9A2-41E8-BE1A-AFF220C568E8}" sibTransId="{05762F50-CC40-4B85-B91C-D553ED217256}"/>
    <dgm:cxn modelId="{55B4A401-6451-4AFF-A349-C14CD4E5B43C}" srcId="{62EE3BCA-A77D-44A2-ADCF-F17E5E81482C}" destId="{B6527069-E56C-4493-96B3-E017F98AFAA0}" srcOrd="0" destOrd="0" parTransId="{1BFC622B-CEEC-4A6D-8E82-D94830F30A4B}" sibTransId="{863E63FB-CD94-4C57-BA81-3F111EC4AB38}"/>
    <dgm:cxn modelId="{A50CEC3F-F151-42B7-95D7-6AC034E4B000}" srcId="{7667DDE9-E3ED-4037-8FEB-DAF1120A22B3}" destId="{62EE3BCA-A77D-44A2-ADCF-F17E5E81482C}" srcOrd="2" destOrd="0" parTransId="{FF6A6865-7C25-4562-99DD-E8F90FBF6977}" sibTransId="{780002C2-B5F2-4D05-BC29-5890C7812D7B}"/>
    <dgm:cxn modelId="{1C4D08C8-6F8F-4E34-ABBD-E9595117F512}" type="presOf" srcId="{CD5B36D7-55D6-4852-A0E6-AB3BBC10306A}" destId="{DEE2C2BE-E396-451C-BFC2-783112CC34E2}" srcOrd="0" destOrd="0" presId="urn:microsoft.com/office/officeart/2005/8/layout/hierarchy1"/>
    <dgm:cxn modelId="{EDCEEB10-F689-40A2-8705-753C2D24D468}" type="presOf" srcId="{F823FCC7-6390-456A-84DB-D927F453AF62}" destId="{DCA88943-4EE0-4C70-AF85-4CC95CF9AEAA}" srcOrd="0" destOrd="0" presId="urn:microsoft.com/office/officeart/2005/8/layout/hierarchy1"/>
    <dgm:cxn modelId="{BF9605A8-9FDB-4636-9D99-4B9E17DA3D06}" type="presOf" srcId="{310D871B-32E8-4C00-B9AD-ED88842B1636}" destId="{D5BAF390-33DA-4703-B910-2A559C54A320}" srcOrd="0" destOrd="0" presId="urn:microsoft.com/office/officeart/2005/8/layout/hierarchy1"/>
    <dgm:cxn modelId="{5014252C-46F2-47AA-B979-BA1936086404}" type="presParOf" srcId="{02494BE1-3E8F-47EA-BDA7-3569BD53E291}" destId="{A6880368-BFCA-46CF-B2E7-A5C18DD8324B}" srcOrd="0" destOrd="0" presId="urn:microsoft.com/office/officeart/2005/8/layout/hierarchy1"/>
    <dgm:cxn modelId="{41747DE4-75BC-4866-B41E-71C8DFDE088D}" type="presParOf" srcId="{A6880368-BFCA-46CF-B2E7-A5C18DD8324B}" destId="{97424E27-1878-48E1-BE4B-574F94580A1A}" srcOrd="0" destOrd="0" presId="urn:microsoft.com/office/officeart/2005/8/layout/hierarchy1"/>
    <dgm:cxn modelId="{B7C0992F-C9EB-4F68-A83D-6D7E489E8721}" type="presParOf" srcId="{97424E27-1878-48E1-BE4B-574F94580A1A}" destId="{3D3F756E-7F74-41E0-8596-F7A7E07F9DE4}" srcOrd="0" destOrd="0" presId="urn:microsoft.com/office/officeart/2005/8/layout/hierarchy1"/>
    <dgm:cxn modelId="{2BE4717C-D950-48C8-A2A8-D929947B0515}" type="presParOf" srcId="{97424E27-1878-48E1-BE4B-574F94580A1A}" destId="{35FDEF65-5F9C-4243-A187-9267A371FBDB}" srcOrd="1" destOrd="0" presId="urn:microsoft.com/office/officeart/2005/8/layout/hierarchy1"/>
    <dgm:cxn modelId="{DCEE5607-63C2-4E4E-A94D-8B9FF77F111B}" type="presParOf" srcId="{A6880368-BFCA-46CF-B2E7-A5C18DD8324B}" destId="{E92EBCE7-2BF3-4662-A414-4EEA06AD27E5}" srcOrd="1" destOrd="0" presId="urn:microsoft.com/office/officeart/2005/8/layout/hierarchy1"/>
    <dgm:cxn modelId="{22F08541-582D-4A01-9622-E62FBD6597FB}" type="presParOf" srcId="{E92EBCE7-2BF3-4662-A414-4EEA06AD27E5}" destId="{9EDE12EF-8C3A-44FC-B371-86BAD94FFFE0}" srcOrd="0" destOrd="0" presId="urn:microsoft.com/office/officeart/2005/8/layout/hierarchy1"/>
    <dgm:cxn modelId="{0478AC42-A138-4BDB-A67C-C88113940846}" type="presParOf" srcId="{E92EBCE7-2BF3-4662-A414-4EEA06AD27E5}" destId="{47F53059-5F20-4D82-912D-2E1EC522F72A}" srcOrd="1" destOrd="0" presId="urn:microsoft.com/office/officeart/2005/8/layout/hierarchy1"/>
    <dgm:cxn modelId="{7A1C4F4D-F6E4-429B-ACC2-23594E6356CB}" type="presParOf" srcId="{47F53059-5F20-4D82-912D-2E1EC522F72A}" destId="{C0B9DB5A-AEFF-46CD-B920-FBFFAB71E4DA}" srcOrd="0" destOrd="0" presId="urn:microsoft.com/office/officeart/2005/8/layout/hierarchy1"/>
    <dgm:cxn modelId="{39D55522-59AF-4070-BE6A-FED297E44738}" type="presParOf" srcId="{C0B9DB5A-AEFF-46CD-B920-FBFFAB71E4DA}" destId="{D384BBFD-47B4-478C-AD41-14DFC3F0F502}" srcOrd="0" destOrd="0" presId="urn:microsoft.com/office/officeart/2005/8/layout/hierarchy1"/>
    <dgm:cxn modelId="{343CE433-15CD-46D7-B2DA-EB714DA68093}" type="presParOf" srcId="{C0B9DB5A-AEFF-46CD-B920-FBFFAB71E4DA}" destId="{8AD5132C-773A-45F7-B6B3-6BF553BE7B9E}" srcOrd="1" destOrd="0" presId="urn:microsoft.com/office/officeart/2005/8/layout/hierarchy1"/>
    <dgm:cxn modelId="{1837B505-5A12-43C2-A38D-D3FC05057B9F}" type="presParOf" srcId="{47F53059-5F20-4D82-912D-2E1EC522F72A}" destId="{78FFF630-7CF5-48B0-94C8-398C3E597314}" srcOrd="1" destOrd="0" presId="urn:microsoft.com/office/officeart/2005/8/layout/hierarchy1"/>
    <dgm:cxn modelId="{5FA4762D-A9AE-4D9E-B9DD-EBCF59E57212}" type="presParOf" srcId="{E92EBCE7-2BF3-4662-A414-4EEA06AD27E5}" destId="{D5BAF390-33DA-4703-B910-2A559C54A320}" srcOrd="2" destOrd="0" presId="urn:microsoft.com/office/officeart/2005/8/layout/hierarchy1"/>
    <dgm:cxn modelId="{104BE378-79B9-4D55-9B91-8B97C0A22BEA}" type="presParOf" srcId="{E92EBCE7-2BF3-4662-A414-4EEA06AD27E5}" destId="{CA6093CD-D73B-4997-89F3-68A43E64C591}" srcOrd="3" destOrd="0" presId="urn:microsoft.com/office/officeart/2005/8/layout/hierarchy1"/>
    <dgm:cxn modelId="{212051BB-6164-4DEF-95C0-C7B7A4A8798C}" type="presParOf" srcId="{CA6093CD-D73B-4997-89F3-68A43E64C591}" destId="{59E96DF8-7AD0-409A-AF7E-EE334952CEA0}" srcOrd="0" destOrd="0" presId="urn:microsoft.com/office/officeart/2005/8/layout/hierarchy1"/>
    <dgm:cxn modelId="{4C8D3262-D044-4504-90CE-BE8F32160A01}" type="presParOf" srcId="{59E96DF8-7AD0-409A-AF7E-EE334952CEA0}" destId="{D31FEF53-738E-4E32-ADFB-96DAA3EED076}" srcOrd="0" destOrd="0" presId="urn:microsoft.com/office/officeart/2005/8/layout/hierarchy1"/>
    <dgm:cxn modelId="{38DB20C0-B6DD-4548-82B8-FDB360B45F5C}" type="presParOf" srcId="{59E96DF8-7AD0-409A-AF7E-EE334952CEA0}" destId="{DEE2C2BE-E396-451C-BFC2-783112CC34E2}" srcOrd="1" destOrd="0" presId="urn:microsoft.com/office/officeart/2005/8/layout/hierarchy1"/>
    <dgm:cxn modelId="{975E25B0-F7EF-4DF7-9CD2-EBC3A78ABE24}" type="presParOf" srcId="{CA6093CD-D73B-4997-89F3-68A43E64C591}" destId="{48CEF296-78D7-4B24-AE26-8B304856ED2E}" srcOrd="1" destOrd="0" presId="urn:microsoft.com/office/officeart/2005/8/layout/hierarchy1"/>
    <dgm:cxn modelId="{E5E495A8-06A4-4CB9-A732-26E7D607F7CD}" type="presParOf" srcId="{E92EBCE7-2BF3-4662-A414-4EEA06AD27E5}" destId="{0D3B5E60-928A-4549-9E20-566A720F6238}" srcOrd="4" destOrd="0" presId="urn:microsoft.com/office/officeart/2005/8/layout/hierarchy1"/>
    <dgm:cxn modelId="{6DA06D7D-1D01-4EEB-8EF3-677B076C77B0}" type="presParOf" srcId="{E92EBCE7-2BF3-4662-A414-4EEA06AD27E5}" destId="{DD433D41-B2C5-48FA-998E-28E88F88C5D1}" srcOrd="5" destOrd="0" presId="urn:microsoft.com/office/officeart/2005/8/layout/hierarchy1"/>
    <dgm:cxn modelId="{B9B6541F-E7F0-486A-BC3A-F89EB065BD9E}" type="presParOf" srcId="{DD433D41-B2C5-48FA-998E-28E88F88C5D1}" destId="{2DF8082F-93DA-476B-BE27-0EA0C94927EB}" srcOrd="0" destOrd="0" presId="urn:microsoft.com/office/officeart/2005/8/layout/hierarchy1"/>
    <dgm:cxn modelId="{BEA3DF54-6CE3-428A-BD1A-54A837B9E945}" type="presParOf" srcId="{2DF8082F-93DA-476B-BE27-0EA0C94927EB}" destId="{ACC91ACB-1CD1-42F7-AB9E-81449D43FFC0}" srcOrd="0" destOrd="0" presId="urn:microsoft.com/office/officeart/2005/8/layout/hierarchy1"/>
    <dgm:cxn modelId="{C0A7EA08-729D-479E-8716-484A5C176751}" type="presParOf" srcId="{2DF8082F-93DA-476B-BE27-0EA0C94927EB}" destId="{842ACF0A-4E67-488E-BAE8-39E4EAF9389E}" srcOrd="1" destOrd="0" presId="urn:microsoft.com/office/officeart/2005/8/layout/hierarchy1"/>
    <dgm:cxn modelId="{4A6AC165-BAF0-4B1B-8B7D-EF618398CB9B}" type="presParOf" srcId="{DD433D41-B2C5-48FA-998E-28E88F88C5D1}" destId="{EF684B8F-D1E0-4137-9FF9-2CBC388300C8}" srcOrd="1" destOrd="0" presId="urn:microsoft.com/office/officeart/2005/8/layout/hierarchy1"/>
    <dgm:cxn modelId="{6712B111-63DA-4BE1-B0B4-A486703FAFE2}" type="presParOf" srcId="{E92EBCE7-2BF3-4662-A414-4EEA06AD27E5}" destId="{E44025F7-1CFD-44A0-8032-A3C53A1D2064}" srcOrd="6" destOrd="0" presId="urn:microsoft.com/office/officeart/2005/8/layout/hierarchy1"/>
    <dgm:cxn modelId="{FAAE138C-1087-44D7-8445-07F25BBA8798}" type="presParOf" srcId="{E92EBCE7-2BF3-4662-A414-4EEA06AD27E5}" destId="{D53CE370-1A2B-4474-8F06-C224459D64EC}" srcOrd="7" destOrd="0" presId="urn:microsoft.com/office/officeart/2005/8/layout/hierarchy1"/>
    <dgm:cxn modelId="{D9851962-47DC-4FD7-9516-E260EF8093EB}" type="presParOf" srcId="{D53CE370-1A2B-4474-8F06-C224459D64EC}" destId="{B98FAAD8-BB1B-4A8B-B8DD-FF2CDBBCB0BE}" srcOrd="0" destOrd="0" presId="urn:microsoft.com/office/officeart/2005/8/layout/hierarchy1"/>
    <dgm:cxn modelId="{3A70C249-C350-42CC-A382-1A87F6DF0D3D}" type="presParOf" srcId="{B98FAAD8-BB1B-4A8B-B8DD-FF2CDBBCB0BE}" destId="{389616C3-1EE3-425E-B02C-C654D4341C34}" srcOrd="0" destOrd="0" presId="urn:microsoft.com/office/officeart/2005/8/layout/hierarchy1"/>
    <dgm:cxn modelId="{ABAFBAC7-4EAE-4D23-8A8E-F4BADA6F0B09}" type="presParOf" srcId="{B98FAAD8-BB1B-4A8B-B8DD-FF2CDBBCB0BE}" destId="{B909130A-0A61-4110-A7F1-28E84393094D}" srcOrd="1" destOrd="0" presId="urn:microsoft.com/office/officeart/2005/8/layout/hierarchy1"/>
    <dgm:cxn modelId="{83FBFA4C-2487-404F-80FC-D5B71ADA6AB4}" type="presParOf" srcId="{D53CE370-1A2B-4474-8F06-C224459D64EC}" destId="{CF876B99-2C05-484D-A13A-A78A278E2F22}" srcOrd="1" destOrd="0" presId="urn:microsoft.com/office/officeart/2005/8/layout/hierarchy1"/>
    <dgm:cxn modelId="{12431572-BB55-414E-A819-5397F51160F7}" type="presParOf" srcId="{02494BE1-3E8F-47EA-BDA7-3569BD53E291}" destId="{5089F6E0-97D6-4EC7-A030-3F1BE140D63A}" srcOrd="1" destOrd="0" presId="urn:microsoft.com/office/officeart/2005/8/layout/hierarchy1"/>
    <dgm:cxn modelId="{9E7210AF-E6BC-4C7C-BDBB-E568C4F737A1}" type="presParOf" srcId="{5089F6E0-97D6-4EC7-A030-3F1BE140D63A}" destId="{8F0D31DF-A383-4D4F-B18D-584C6BD8C90D}" srcOrd="0" destOrd="0" presId="urn:microsoft.com/office/officeart/2005/8/layout/hierarchy1"/>
    <dgm:cxn modelId="{0A29D079-4791-4E3D-B225-B4F8433AC0FF}" type="presParOf" srcId="{8F0D31DF-A383-4D4F-B18D-584C6BD8C90D}" destId="{12CB9855-A359-4FA6-B999-08020949D100}" srcOrd="0" destOrd="0" presId="urn:microsoft.com/office/officeart/2005/8/layout/hierarchy1"/>
    <dgm:cxn modelId="{CA1B160A-09AE-4676-914A-AB99960E3D1E}" type="presParOf" srcId="{8F0D31DF-A383-4D4F-B18D-584C6BD8C90D}" destId="{76B3A470-E419-4BB9-BE66-1C0AF58E6A61}" srcOrd="1" destOrd="0" presId="urn:microsoft.com/office/officeart/2005/8/layout/hierarchy1"/>
    <dgm:cxn modelId="{984840F3-CFDA-412F-87A8-C1104763AC09}" type="presParOf" srcId="{5089F6E0-97D6-4EC7-A030-3F1BE140D63A}" destId="{18D6DE63-F9D2-413B-AAD1-5574CF16980B}" srcOrd="1" destOrd="0" presId="urn:microsoft.com/office/officeart/2005/8/layout/hierarchy1"/>
    <dgm:cxn modelId="{823E0106-02DE-41A5-B42E-5FDF0E3DE03A}" type="presParOf" srcId="{18D6DE63-F9D2-413B-AAD1-5574CF16980B}" destId="{713E91B8-CA03-4ACC-B5D4-A46D01EDF199}" srcOrd="0" destOrd="0" presId="urn:microsoft.com/office/officeart/2005/8/layout/hierarchy1"/>
    <dgm:cxn modelId="{D3B65E7D-6A6F-4EA5-86D7-90046A88E5D0}" type="presParOf" srcId="{18D6DE63-F9D2-413B-AAD1-5574CF16980B}" destId="{7BA4B610-B043-4B68-AAC5-8F7038007FE5}" srcOrd="1" destOrd="0" presId="urn:microsoft.com/office/officeart/2005/8/layout/hierarchy1"/>
    <dgm:cxn modelId="{064701BD-AA61-4D5C-B20F-06A4841294CC}" type="presParOf" srcId="{7BA4B610-B043-4B68-AAC5-8F7038007FE5}" destId="{AED5F8D4-213A-4033-B82A-16793A58B5FE}" srcOrd="0" destOrd="0" presId="urn:microsoft.com/office/officeart/2005/8/layout/hierarchy1"/>
    <dgm:cxn modelId="{D4EE9ACA-8998-4C3E-AC4E-1CB8D74BF53F}" type="presParOf" srcId="{AED5F8D4-213A-4033-B82A-16793A58B5FE}" destId="{18A4FAA9-79C9-4C39-AAFD-A73ECAA8CA34}" srcOrd="0" destOrd="0" presId="urn:microsoft.com/office/officeart/2005/8/layout/hierarchy1"/>
    <dgm:cxn modelId="{C6652D3A-1737-4149-A811-DD14410EFEBD}" type="presParOf" srcId="{AED5F8D4-213A-4033-B82A-16793A58B5FE}" destId="{5F7ED06D-16D0-4F5D-9F47-4A94784C5AFB}" srcOrd="1" destOrd="0" presId="urn:microsoft.com/office/officeart/2005/8/layout/hierarchy1"/>
    <dgm:cxn modelId="{B77DBF73-F11D-47AC-91FA-5EE7481D66E0}" type="presParOf" srcId="{7BA4B610-B043-4B68-AAC5-8F7038007FE5}" destId="{CEC59738-3ABD-4E93-AE2A-9C8F0E3FFB17}" srcOrd="1" destOrd="0" presId="urn:microsoft.com/office/officeart/2005/8/layout/hierarchy1"/>
    <dgm:cxn modelId="{7D374531-FE65-42FF-9222-BA0EB54762CF}" type="presParOf" srcId="{18D6DE63-F9D2-413B-AAD1-5574CF16980B}" destId="{9531CC3A-8AFE-4560-848B-12232E0D4A31}" srcOrd="2" destOrd="0" presId="urn:microsoft.com/office/officeart/2005/8/layout/hierarchy1"/>
    <dgm:cxn modelId="{22B1090B-8D96-4E81-B6DC-692B5B4D0594}" type="presParOf" srcId="{18D6DE63-F9D2-413B-AAD1-5574CF16980B}" destId="{1FEB176C-EF6D-4A9E-ACD6-CF1779992649}" srcOrd="3" destOrd="0" presId="urn:microsoft.com/office/officeart/2005/8/layout/hierarchy1"/>
    <dgm:cxn modelId="{0F9FE685-0660-4E63-BF72-CFCE831F10EF}" type="presParOf" srcId="{1FEB176C-EF6D-4A9E-ACD6-CF1779992649}" destId="{999D700F-1126-4AE0-8808-36EA3C6A97A9}" srcOrd="0" destOrd="0" presId="urn:microsoft.com/office/officeart/2005/8/layout/hierarchy1"/>
    <dgm:cxn modelId="{AF9B876D-3359-4C8F-A871-74C1ECC2626E}" type="presParOf" srcId="{999D700F-1126-4AE0-8808-36EA3C6A97A9}" destId="{E542E4B8-71FA-4C47-9246-2F0FDF246F11}" srcOrd="0" destOrd="0" presId="urn:microsoft.com/office/officeart/2005/8/layout/hierarchy1"/>
    <dgm:cxn modelId="{D51DBE41-68AE-437B-AE3E-6DA053D0EF38}" type="presParOf" srcId="{999D700F-1126-4AE0-8808-36EA3C6A97A9}" destId="{71751D2F-FC8F-48AA-BB83-E206E10D6DED}" srcOrd="1" destOrd="0" presId="urn:microsoft.com/office/officeart/2005/8/layout/hierarchy1"/>
    <dgm:cxn modelId="{6190730F-8142-4ADC-AB0F-1A323C3CBF26}" type="presParOf" srcId="{1FEB176C-EF6D-4A9E-ACD6-CF1779992649}" destId="{6F5BC095-0081-4751-BA2E-0C75743DBA82}" srcOrd="1" destOrd="0" presId="urn:microsoft.com/office/officeart/2005/8/layout/hierarchy1"/>
    <dgm:cxn modelId="{5EBC248F-5FC0-4084-92F7-E84D67A583C8}" type="presParOf" srcId="{02494BE1-3E8F-47EA-BDA7-3569BD53E291}" destId="{C2F032C9-3716-4940-9403-1B3E1AA54946}" srcOrd="2" destOrd="0" presId="urn:microsoft.com/office/officeart/2005/8/layout/hierarchy1"/>
    <dgm:cxn modelId="{3F32B3E0-F206-435D-8D59-408D7C3272A2}" type="presParOf" srcId="{C2F032C9-3716-4940-9403-1B3E1AA54946}" destId="{E7EE9E32-1C70-4065-8008-998CBB679D19}" srcOrd="0" destOrd="0" presId="urn:microsoft.com/office/officeart/2005/8/layout/hierarchy1"/>
    <dgm:cxn modelId="{6902B00F-EBE9-4FA8-8F12-D7D74676103D}" type="presParOf" srcId="{E7EE9E32-1C70-4065-8008-998CBB679D19}" destId="{06157232-673B-425E-B0B0-864F7C3FDA48}" srcOrd="0" destOrd="0" presId="urn:microsoft.com/office/officeart/2005/8/layout/hierarchy1"/>
    <dgm:cxn modelId="{871D7840-80FB-4F77-B676-1089E1BB9BF4}" type="presParOf" srcId="{E7EE9E32-1C70-4065-8008-998CBB679D19}" destId="{31694FCC-F51D-4181-AA19-17A970AE7A50}" srcOrd="1" destOrd="0" presId="urn:microsoft.com/office/officeart/2005/8/layout/hierarchy1"/>
    <dgm:cxn modelId="{5DB2F690-A31F-46C5-9BF6-30580BCEB48B}" type="presParOf" srcId="{C2F032C9-3716-4940-9403-1B3E1AA54946}" destId="{6FFA00A6-65A6-4DFF-B653-2388B2A67F49}" srcOrd="1" destOrd="0" presId="urn:microsoft.com/office/officeart/2005/8/layout/hierarchy1"/>
    <dgm:cxn modelId="{D9414013-FD0E-40F7-B5C6-2B370EF0F5D4}" type="presParOf" srcId="{6FFA00A6-65A6-4DFF-B653-2388B2A67F49}" destId="{EC075C9F-EEFE-4823-B95E-01A968859C35}" srcOrd="0" destOrd="0" presId="urn:microsoft.com/office/officeart/2005/8/layout/hierarchy1"/>
    <dgm:cxn modelId="{9C164E36-D2DC-473E-9AFA-1F9BD7BE72F5}" type="presParOf" srcId="{6FFA00A6-65A6-4DFF-B653-2388B2A67F49}" destId="{81D583EF-A3D6-42E4-B5C6-18D4022D5845}" srcOrd="1" destOrd="0" presId="urn:microsoft.com/office/officeart/2005/8/layout/hierarchy1"/>
    <dgm:cxn modelId="{23EE7FD1-E2C2-4F8B-B2AA-90ECBD7B0CFD}" type="presParOf" srcId="{81D583EF-A3D6-42E4-B5C6-18D4022D5845}" destId="{D11E72C3-C6E5-45BE-B415-6024B70E92DC}" srcOrd="0" destOrd="0" presId="urn:microsoft.com/office/officeart/2005/8/layout/hierarchy1"/>
    <dgm:cxn modelId="{DD80AB77-0FDB-4DC2-91DA-7C9E14B0F102}" type="presParOf" srcId="{D11E72C3-C6E5-45BE-B415-6024B70E92DC}" destId="{731D16FD-A08F-458C-BD0C-84C814A8EAE0}" srcOrd="0" destOrd="0" presId="urn:microsoft.com/office/officeart/2005/8/layout/hierarchy1"/>
    <dgm:cxn modelId="{4310D275-B04E-4DF7-82EC-E0E8A0D08529}" type="presParOf" srcId="{D11E72C3-C6E5-45BE-B415-6024B70E92DC}" destId="{CA8522BA-3928-4893-A51A-BF7068AC326B}" srcOrd="1" destOrd="0" presId="urn:microsoft.com/office/officeart/2005/8/layout/hierarchy1"/>
    <dgm:cxn modelId="{822D8EA7-4638-416D-91AE-490D59A8EE8F}" type="presParOf" srcId="{81D583EF-A3D6-42E4-B5C6-18D4022D5845}" destId="{29024AE9-EEAE-432E-B7D5-5F45F9AF4CE6}" srcOrd="1" destOrd="0" presId="urn:microsoft.com/office/officeart/2005/8/layout/hierarchy1"/>
    <dgm:cxn modelId="{66E08201-F444-4B3F-A155-D99F47E7F8F4}" type="presParOf" srcId="{6FFA00A6-65A6-4DFF-B653-2388B2A67F49}" destId="{DCA88943-4EE0-4C70-AF85-4CC95CF9AEAA}" srcOrd="2" destOrd="0" presId="urn:microsoft.com/office/officeart/2005/8/layout/hierarchy1"/>
    <dgm:cxn modelId="{FBC6AE9E-EDD1-492C-9438-E5CD3A582C12}" type="presParOf" srcId="{6FFA00A6-65A6-4DFF-B653-2388B2A67F49}" destId="{CB11733A-D7AD-44AE-B811-7B368DD1878E}" srcOrd="3" destOrd="0" presId="urn:microsoft.com/office/officeart/2005/8/layout/hierarchy1"/>
    <dgm:cxn modelId="{C9FB04B8-9E24-4FD5-BA05-6AE82D3A8ED6}" type="presParOf" srcId="{CB11733A-D7AD-44AE-B811-7B368DD1878E}" destId="{2EBA5345-F826-43C4-BA7F-C61AD64D86C7}" srcOrd="0" destOrd="0" presId="urn:microsoft.com/office/officeart/2005/8/layout/hierarchy1"/>
    <dgm:cxn modelId="{8C5AC135-5D48-4763-8B76-4DC4B1667A9A}" type="presParOf" srcId="{2EBA5345-F826-43C4-BA7F-C61AD64D86C7}" destId="{F90642C7-7A7C-42A6-9ED7-2F3CF4E9770B}" srcOrd="0" destOrd="0" presId="urn:microsoft.com/office/officeart/2005/8/layout/hierarchy1"/>
    <dgm:cxn modelId="{2DF6432A-D63F-439C-AFB0-457433CD74B6}" type="presParOf" srcId="{2EBA5345-F826-43C4-BA7F-C61AD64D86C7}" destId="{8366688A-3F28-436A-9210-42B0EC055F77}" srcOrd="1" destOrd="0" presId="urn:microsoft.com/office/officeart/2005/8/layout/hierarchy1"/>
    <dgm:cxn modelId="{588E7B63-555A-456A-990C-A0CB29A94EE4}" type="presParOf" srcId="{CB11733A-D7AD-44AE-B811-7B368DD1878E}" destId="{B07E9C86-B8F2-4D52-9BA1-58F6429C1101}" srcOrd="1" destOrd="0" presId="urn:microsoft.com/office/officeart/2005/8/layout/hierarchy1"/>
    <dgm:cxn modelId="{86BB3D7E-86E7-4492-83F3-0098CDDF7D90}" type="presParOf" srcId="{6FFA00A6-65A6-4DFF-B653-2388B2A67F49}" destId="{D84A25C7-7121-4CA8-A206-D75D1938155E}" srcOrd="4" destOrd="0" presId="urn:microsoft.com/office/officeart/2005/8/layout/hierarchy1"/>
    <dgm:cxn modelId="{6277C110-2FED-4A0B-A344-291D26F69427}" type="presParOf" srcId="{6FFA00A6-65A6-4DFF-B653-2388B2A67F49}" destId="{53337818-18EC-457D-A211-4240F0E3ADBC}" srcOrd="5" destOrd="0" presId="urn:microsoft.com/office/officeart/2005/8/layout/hierarchy1"/>
    <dgm:cxn modelId="{1DAC9402-EAB7-47F7-9CBD-BB653831C96F}" type="presParOf" srcId="{53337818-18EC-457D-A211-4240F0E3ADBC}" destId="{36A5342D-F6D3-48A8-8F89-A6D089B1F242}" srcOrd="0" destOrd="0" presId="urn:microsoft.com/office/officeart/2005/8/layout/hierarchy1"/>
    <dgm:cxn modelId="{3B4D8C85-72D8-4200-84A1-3A469CAE85D2}" type="presParOf" srcId="{36A5342D-F6D3-48A8-8F89-A6D089B1F242}" destId="{CCD34545-C51D-40CD-9964-2168975FA5F3}" srcOrd="0" destOrd="0" presId="urn:microsoft.com/office/officeart/2005/8/layout/hierarchy1"/>
    <dgm:cxn modelId="{6ED46875-6FF9-4709-9D85-6979F5C78CCB}" type="presParOf" srcId="{36A5342D-F6D3-48A8-8F89-A6D089B1F242}" destId="{CE7ACCF7-2951-4AA7-81AD-76F17EDA2509}" srcOrd="1" destOrd="0" presId="urn:microsoft.com/office/officeart/2005/8/layout/hierarchy1"/>
    <dgm:cxn modelId="{7767B789-038E-4B1C-B4A6-5530D0DD0C27}" type="presParOf" srcId="{53337818-18EC-457D-A211-4240F0E3ADBC}" destId="{B3CD0F88-708F-4445-804E-A517D1DD440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667DDE9-E3ED-4037-8FEB-DAF1120A22B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DF96241-F4B5-443A-872C-FF24804BCC12}">
      <dgm:prSet phldrT="[Texte]" custT="1"/>
      <dgm:spPr/>
      <dgm:t>
        <a:bodyPr/>
        <a:lstStyle/>
        <a:p>
          <a:r>
            <a:rPr lang="fr-FR" sz="1200" dirty="0" smtClean="0">
              <a:latin typeface="Gill Sans MT Condensed" panose="020B0506020104020203" pitchFamily="34" charset="0"/>
            </a:rPr>
            <a:t>Mieux promouvoir le portail référent culture proposant une offre culturelle complète </a:t>
          </a:r>
          <a:endParaRPr lang="fr-FR" sz="1200" dirty="0">
            <a:latin typeface="Gill Sans MT Condensed" panose="020B0506020104020203" pitchFamily="34" charset="0"/>
          </a:endParaRPr>
        </a:p>
      </dgm:t>
    </dgm:pt>
    <dgm:pt modelId="{5A45791C-86ED-4DA0-BCEB-59337214C14B}" type="parTrans" cxnId="{9E857230-6084-4772-A4B7-63FD18ECED2A}">
      <dgm:prSet/>
      <dgm:spPr/>
      <dgm:t>
        <a:bodyPr/>
        <a:lstStyle/>
        <a:p>
          <a:endParaRPr lang="fr-FR"/>
        </a:p>
      </dgm:t>
    </dgm:pt>
    <dgm:pt modelId="{84D4D398-AE1F-43BB-BFC6-CE737684DB31}" type="sibTrans" cxnId="{9E857230-6084-4772-A4B7-63FD18ECED2A}">
      <dgm:prSet/>
      <dgm:spPr/>
      <dgm:t>
        <a:bodyPr/>
        <a:lstStyle/>
        <a:p>
          <a:endParaRPr lang="fr-FR"/>
        </a:p>
      </dgm:t>
    </dgm:pt>
    <dgm:pt modelId="{26704398-2BB4-47C3-8026-B337F1076852}">
      <dgm:prSet phldrT="[Texte]" custT="1"/>
      <dgm:spPr/>
      <dgm:t>
        <a:bodyPr/>
        <a:lstStyle/>
        <a:p>
          <a:r>
            <a:rPr lang="fr-FR" sz="1400" dirty="0">
              <a:latin typeface="Gill Sans MT Condensed" panose="020B0506020104020203" pitchFamily="34" charset="0"/>
            </a:rPr>
            <a:t>Comment faciliter l’appropriation du numérique et combattre les fractures numériques ?</a:t>
          </a:r>
        </a:p>
      </dgm:t>
    </dgm:pt>
    <dgm:pt modelId="{97450C74-FEE2-4BF4-A34C-039994D88CE6}" type="parTrans" cxnId="{3E51E80C-BD20-4BDB-99FE-2FC2CD72F98F}">
      <dgm:prSet/>
      <dgm:spPr/>
      <dgm:t>
        <a:bodyPr/>
        <a:lstStyle/>
        <a:p>
          <a:endParaRPr lang="fr-FR"/>
        </a:p>
      </dgm:t>
    </dgm:pt>
    <dgm:pt modelId="{E908E841-2167-4198-91CC-41051708A8B2}" type="sibTrans" cxnId="{3E51E80C-BD20-4BDB-99FE-2FC2CD72F98F}">
      <dgm:prSet/>
      <dgm:spPr/>
      <dgm:t>
        <a:bodyPr/>
        <a:lstStyle/>
        <a:p>
          <a:endParaRPr lang="fr-FR"/>
        </a:p>
      </dgm:t>
    </dgm:pt>
    <dgm:pt modelId="{5420149C-44E3-4BEF-91E1-DFF47F0386AE}">
      <dgm:prSet phldrT="[Texte]" custT="1"/>
      <dgm:spPr/>
      <dgm:t>
        <a:bodyPr/>
        <a:lstStyle/>
        <a:p>
          <a:r>
            <a:rPr lang="fr-FR" sz="1400" dirty="0">
              <a:latin typeface="Gill Sans MT Condensed" panose="020B0506020104020203" pitchFamily="34" charset="0"/>
            </a:rPr>
            <a:t>Quelles pistes d’un numérique choisi au service de la culture en Corse ?</a:t>
          </a:r>
        </a:p>
      </dgm:t>
    </dgm:pt>
    <dgm:pt modelId="{93C936A7-E3FF-42FC-8B6F-61B1931E13B5}" type="parTrans" cxnId="{0674D8A2-FD0E-4DEF-8FC8-EEC4A23289DD}">
      <dgm:prSet/>
      <dgm:spPr/>
      <dgm:t>
        <a:bodyPr/>
        <a:lstStyle/>
        <a:p>
          <a:endParaRPr lang="fr-FR"/>
        </a:p>
      </dgm:t>
    </dgm:pt>
    <dgm:pt modelId="{8D208CAC-B23E-4523-86C1-4C1FFAEBE9EC}" type="sibTrans" cxnId="{0674D8A2-FD0E-4DEF-8FC8-EEC4A23289DD}">
      <dgm:prSet/>
      <dgm:spPr/>
      <dgm:t>
        <a:bodyPr/>
        <a:lstStyle/>
        <a:p>
          <a:endParaRPr lang="fr-FR"/>
        </a:p>
      </dgm:t>
    </dgm:pt>
    <dgm:pt modelId="{5D00314E-7443-4276-B6B0-02D11F768692}">
      <dgm:prSet phldrT="[Texte]" custT="1"/>
      <dgm:spPr/>
      <dgm:t>
        <a:bodyPr/>
        <a:lstStyle/>
        <a:p>
          <a:r>
            <a:rPr lang="fr-FR" sz="1200" dirty="0">
              <a:latin typeface="Gill Sans MT Condensed" panose="020B0506020104020203" pitchFamily="34" charset="0"/>
            </a:rPr>
            <a:t>Inciter le réseau des médiateurs numériques à </a:t>
          </a:r>
          <a:r>
            <a:rPr lang="fr-FR" sz="1200" dirty="0" smtClean="0">
              <a:latin typeface="Gill Sans MT Condensed" panose="020B0506020104020203" pitchFamily="34" charset="0"/>
            </a:rPr>
            <a:t>sensibiliser/accompagner </a:t>
          </a:r>
          <a:r>
            <a:rPr lang="fr-FR" sz="1200" dirty="0">
              <a:latin typeface="Gill Sans MT Condensed" panose="020B0506020104020203" pitchFamily="34" charset="0"/>
            </a:rPr>
            <a:t>au numérique par des services culturels en ligne </a:t>
          </a:r>
        </a:p>
      </dgm:t>
    </dgm:pt>
    <dgm:pt modelId="{90A1ABA6-BDEB-4D24-B123-6AE14E9B5FDC}" type="parTrans" cxnId="{FD4587DC-DD83-404D-B171-5065F4C685CA}">
      <dgm:prSet/>
      <dgm:spPr/>
      <dgm:t>
        <a:bodyPr/>
        <a:lstStyle/>
        <a:p>
          <a:endParaRPr lang="fr-FR"/>
        </a:p>
      </dgm:t>
    </dgm:pt>
    <dgm:pt modelId="{C901490C-0D5D-4FF1-8457-25C754B7DF13}" type="sibTrans" cxnId="{FD4587DC-DD83-404D-B171-5065F4C685CA}">
      <dgm:prSet/>
      <dgm:spPr/>
      <dgm:t>
        <a:bodyPr/>
        <a:lstStyle/>
        <a:p>
          <a:endParaRPr lang="fr-FR"/>
        </a:p>
      </dgm:t>
    </dgm:pt>
    <dgm:pt modelId="{82DC78E5-A87B-4181-91A1-195FDDF55FD9}">
      <dgm:prSet phldrT="[Texte]" custT="1"/>
      <dgm:spPr/>
      <dgm:t>
        <a:bodyPr/>
        <a:lstStyle/>
        <a:p>
          <a:r>
            <a:rPr lang="fr-FR" sz="1200" dirty="0">
              <a:latin typeface="Gill Sans MT Condensed" panose="020B0506020104020203" pitchFamily="34" charset="0"/>
            </a:rPr>
            <a:t>Accompagner les acteurs culturels dans les usages numériques et </a:t>
          </a:r>
          <a:r>
            <a:rPr lang="fr-FR" sz="1200" dirty="0" smtClean="0">
              <a:latin typeface="Gill Sans MT Condensed" panose="020B0506020104020203" pitchFamily="34" charset="0"/>
            </a:rPr>
            <a:t>la </a:t>
          </a:r>
          <a:r>
            <a:rPr lang="fr-FR" sz="1200" dirty="0">
              <a:latin typeface="Gill Sans MT Condensed" panose="020B0506020104020203" pitchFamily="34" charset="0"/>
            </a:rPr>
            <a:t>communication digitale</a:t>
          </a:r>
        </a:p>
      </dgm:t>
    </dgm:pt>
    <dgm:pt modelId="{E48C3E4B-2AF6-4EDA-86F2-C1EBEA0EA896}" type="parTrans" cxnId="{572E8A8E-F1A1-4D35-84C5-8448D0421D0B}">
      <dgm:prSet/>
      <dgm:spPr/>
      <dgm:t>
        <a:bodyPr/>
        <a:lstStyle/>
        <a:p>
          <a:endParaRPr lang="fr-FR"/>
        </a:p>
      </dgm:t>
    </dgm:pt>
    <dgm:pt modelId="{CD10AB10-97FB-43D1-9E00-6BCAE7FA71DB}" type="sibTrans" cxnId="{572E8A8E-F1A1-4D35-84C5-8448D0421D0B}">
      <dgm:prSet/>
      <dgm:spPr/>
      <dgm:t>
        <a:bodyPr/>
        <a:lstStyle/>
        <a:p>
          <a:endParaRPr lang="fr-FR"/>
        </a:p>
      </dgm:t>
    </dgm:pt>
    <dgm:pt modelId="{6C3B5FB5-B3AE-4157-8626-8AFE6D54EE13}">
      <dgm:prSet phldrT="[Texte]" custT="1"/>
      <dgm:spPr/>
      <dgm:t>
        <a:bodyPr/>
        <a:lstStyle/>
        <a:p>
          <a:r>
            <a:rPr lang="fr-FR" sz="1200" dirty="0">
              <a:latin typeface="Gill Sans MT Condensed" panose="020B0506020104020203" pitchFamily="34" charset="0"/>
            </a:rPr>
            <a:t>Lutter contre la fracture numérique sous </a:t>
          </a:r>
          <a:r>
            <a:rPr lang="fr-FR" sz="1200" dirty="0" smtClean="0">
              <a:latin typeface="Gill Sans MT Condensed" panose="020B0506020104020203" pitchFamily="34" charset="0"/>
            </a:rPr>
            <a:t>toutes </a:t>
          </a:r>
          <a:r>
            <a:rPr lang="fr-FR" sz="1200" dirty="0">
              <a:latin typeface="Gill Sans MT Condensed" panose="020B0506020104020203" pitchFamily="34" charset="0"/>
            </a:rPr>
            <a:t>ses formes et l’illectronisme</a:t>
          </a:r>
          <a:r>
            <a:rPr lang="fr-FR" sz="1000" dirty="0"/>
            <a:t>.</a:t>
          </a:r>
        </a:p>
      </dgm:t>
    </dgm:pt>
    <dgm:pt modelId="{89FF863B-6728-4BCB-8616-EB1A06AEE056}" type="parTrans" cxnId="{4BCD5FA3-EB43-4ED4-9668-D0A53D13932C}">
      <dgm:prSet/>
      <dgm:spPr/>
      <dgm:t>
        <a:bodyPr/>
        <a:lstStyle/>
        <a:p>
          <a:endParaRPr lang="fr-FR"/>
        </a:p>
      </dgm:t>
    </dgm:pt>
    <dgm:pt modelId="{4152F424-BD1F-420C-BFB1-B40C0A5F510D}" type="sibTrans" cxnId="{4BCD5FA3-EB43-4ED4-9668-D0A53D13932C}">
      <dgm:prSet/>
      <dgm:spPr/>
      <dgm:t>
        <a:bodyPr/>
        <a:lstStyle/>
        <a:p>
          <a:endParaRPr lang="fr-FR"/>
        </a:p>
      </dgm:t>
    </dgm:pt>
    <dgm:pt modelId="{31693FEE-7F7C-4216-A43B-CF241515F9F3}">
      <dgm:prSet phldrT="[Texte]" custT="1"/>
      <dgm:spPr/>
      <dgm:t>
        <a:bodyPr/>
        <a:lstStyle/>
        <a:p>
          <a:r>
            <a:rPr lang="fr-FR" sz="1200" dirty="0">
              <a:latin typeface="Gill Sans MT Condensed" panose="020B0506020104020203" pitchFamily="34" charset="0"/>
            </a:rPr>
            <a:t>S’inspirer du modèle </a:t>
          </a:r>
          <a:r>
            <a:rPr lang="fr-FR" sz="1200" dirty="0" smtClean="0">
              <a:latin typeface="Gill Sans MT Condensed" panose="020B0506020104020203" pitchFamily="34" charset="0"/>
            </a:rPr>
            <a:t>« </a:t>
          </a:r>
          <a:r>
            <a:rPr lang="fr-FR" sz="1200" dirty="0" err="1" smtClean="0">
              <a:latin typeface="Gill Sans MT Condensed" panose="020B0506020104020203" pitchFamily="34" charset="0"/>
            </a:rPr>
            <a:t>Microfolies</a:t>
          </a:r>
          <a:r>
            <a:rPr lang="fr-FR" sz="1200" dirty="0" smtClean="0">
              <a:latin typeface="Gill Sans MT Condensed" panose="020B0506020104020203" pitchFamily="34" charset="0"/>
            </a:rPr>
            <a:t> » </a:t>
          </a:r>
          <a:r>
            <a:rPr lang="fr-FR" sz="1200" dirty="0">
              <a:latin typeface="Gill Sans MT Condensed" panose="020B0506020104020203" pitchFamily="34" charset="0"/>
            </a:rPr>
            <a:t>pour associer culture corse et culture internationale</a:t>
          </a:r>
        </a:p>
      </dgm:t>
    </dgm:pt>
    <dgm:pt modelId="{53025359-E640-46C4-8E12-985840B952CF}" type="parTrans" cxnId="{AF145B52-96E3-4052-A709-63E41C3106A8}">
      <dgm:prSet/>
      <dgm:spPr/>
      <dgm:t>
        <a:bodyPr/>
        <a:lstStyle/>
        <a:p>
          <a:endParaRPr lang="fr-FR"/>
        </a:p>
      </dgm:t>
    </dgm:pt>
    <dgm:pt modelId="{88D05988-BA7F-4F7D-86DD-F9E862D77231}" type="sibTrans" cxnId="{AF145B52-96E3-4052-A709-63E41C3106A8}">
      <dgm:prSet/>
      <dgm:spPr/>
      <dgm:t>
        <a:bodyPr/>
        <a:lstStyle/>
        <a:p>
          <a:endParaRPr lang="fr-FR"/>
        </a:p>
      </dgm:t>
    </dgm:pt>
    <dgm:pt modelId="{9B4DBC51-B838-4755-ADDE-3972C913205B}">
      <dgm:prSet phldrT="[Texte]" custT="1"/>
      <dgm:spPr/>
      <dgm:t>
        <a:bodyPr/>
        <a:lstStyle/>
        <a:p>
          <a:r>
            <a:rPr lang="fr-FR" sz="1200" dirty="0">
              <a:latin typeface="Gill Sans MT Condensed" panose="020B0506020104020203" pitchFamily="34" charset="0"/>
            </a:rPr>
            <a:t>Lancer un grand chantier de numérisation des contenus culturels matériels et immatériels et leur mise à disposition dans une grande base de données comme bien commun</a:t>
          </a:r>
        </a:p>
      </dgm:t>
    </dgm:pt>
    <dgm:pt modelId="{D1AC96D8-C34C-45BA-8E7D-C879B6FFF7C8}" type="parTrans" cxnId="{D2972E25-6134-48EB-A1AD-FB0F762555AA}">
      <dgm:prSet/>
      <dgm:spPr/>
      <dgm:t>
        <a:bodyPr/>
        <a:lstStyle/>
        <a:p>
          <a:endParaRPr lang="fr-FR"/>
        </a:p>
      </dgm:t>
    </dgm:pt>
    <dgm:pt modelId="{B30C062A-BEC6-4129-970C-E9B61F991829}" type="sibTrans" cxnId="{D2972E25-6134-48EB-A1AD-FB0F762555AA}">
      <dgm:prSet/>
      <dgm:spPr/>
      <dgm:t>
        <a:bodyPr/>
        <a:lstStyle/>
        <a:p>
          <a:endParaRPr lang="fr-FR"/>
        </a:p>
      </dgm:t>
    </dgm:pt>
    <dgm:pt modelId="{02494BE1-3E8F-47EA-BDA7-3569BD53E291}" type="pres">
      <dgm:prSet presAssocID="{7667DDE9-E3ED-4037-8FEB-DAF1120A22B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70ABB72C-2505-4EB7-A601-75AA5064B6E4}" type="pres">
      <dgm:prSet presAssocID="{26704398-2BB4-47C3-8026-B337F1076852}" presName="hierRoot1" presStyleCnt="0"/>
      <dgm:spPr/>
    </dgm:pt>
    <dgm:pt modelId="{4ECE6143-DE63-4CA3-873A-DD569815ABE9}" type="pres">
      <dgm:prSet presAssocID="{26704398-2BB4-47C3-8026-B337F1076852}" presName="composite" presStyleCnt="0"/>
      <dgm:spPr/>
    </dgm:pt>
    <dgm:pt modelId="{D9460857-1396-439D-8452-F31B4296A82F}" type="pres">
      <dgm:prSet presAssocID="{26704398-2BB4-47C3-8026-B337F1076852}" presName="background" presStyleLbl="node0" presStyleIdx="0" presStyleCnt="2"/>
      <dgm:spPr/>
    </dgm:pt>
    <dgm:pt modelId="{307CA3BF-71D9-4E8D-BE8F-BE6184B6D42F}" type="pres">
      <dgm:prSet presAssocID="{26704398-2BB4-47C3-8026-B337F1076852}" presName="text" presStyleLbl="fgAcc0" presStyleIdx="0" presStyleCnt="2" custScaleX="338606" custScaleY="16616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A7FE578-0A98-45DD-89B0-888914E683A1}" type="pres">
      <dgm:prSet presAssocID="{26704398-2BB4-47C3-8026-B337F1076852}" presName="hierChild2" presStyleCnt="0"/>
      <dgm:spPr/>
    </dgm:pt>
    <dgm:pt modelId="{B3FD7231-208F-46DB-B7F5-57C6ADC17A35}" type="pres">
      <dgm:prSet presAssocID="{90A1ABA6-BDEB-4D24-B123-6AE14E9B5FDC}" presName="Name10" presStyleLbl="parChTrans1D2" presStyleIdx="0" presStyleCnt="6"/>
      <dgm:spPr/>
      <dgm:t>
        <a:bodyPr/>
        <a:lstStyle/>
        <a:p>
          <a:endParaRPr lang="fr-FR"/>
        </a:p>
      </dgm:t>
    </dgm:pt>
    <dgm:pt modelId="{87A293BA-3A59-491A-8463-617AFD620B42}" type="pres">
      <dgm:prSet presAssocID="{5D00314E-7443-4276-B6B0-02D11F768692}" presName="hierRoot2" presStyleCnt="0"/>
      <dgm:spPr/>
    </dgm:pt>
    <dgm:pt modelId="{3A5EDDDF-12AA-4031-AB45-D886512C2EA7}" type="pres">
      <dgm:prSet presAssocID="{5D00314E-7443-4276-B6B0-02D11F768692}" presName="composite2" presStyleCnt="0"/>
      <dgm:spPr/>
    </dgm:pt>
    <dgm:pt modelId="{6D87CD5D-F7D3-44F9-BA27-533140920E82}" type="pres">
      <dgm:prSet presAssocID="{5D00314E-7443-4276-B6B0-02D11F768692}" presName="background2" presStyleLbl="node2" presStyleIdx="0" presStyleCnt="6"/>
      <dgm:spPr/>
    </dgm:pt>
    <dgm:pt modelId="{5281DD61-7B4E-41D0-97EF-C5E9A40BE536}" type="pres">
      <dgm:prSet presAssocID="{5D00314E-7443-4276-B6B0-02D11F768692}" presName="text2" presStyleLbl="fgAcc2" presStyleIdx="0" presStyleCnt="6" custScaleX="171940" custScaleY="28544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AC89592-09C7-4567-8295-6EEB1877C7DC}" type="pres">
      <dgm:prSet presAssocID="{5D00314E-7443-4276-B6B0-02D11F768692}" presName="hierChild3" presStyleCnt="0"/>
      <dgm:spPr/>
    </dgm:pt>
    <dgm:pt modelId="{6F657838-B468-4EE1-93D4-94A11C994AD1}" type="pres">
      <dgm:prSet presAssocID="{E48C3E4B-2AF6-4EDA-86F2-C1EBEA0EA896}" presName="Name10" presStyleLbl="parChTrans1D2" presStyleIdx="1" presStyleCnt="6"/>
      <dgm:spPr/>
      <dgm:t>
        <a:bodyPr/>
        <a:lstStyle/>
        <a:p>
          <a:endParaRPr lang="fr-FR"/>
        </a:p>
      </dgm:t>
    </dgm:pt>
    <dgm:pt modelId="{5599571B-397D-4F53-9C05-21C843121CC7}" type="pres">
      <dgm:prSet presAssocID="{82DC78E5-A87B-4181-91A1-195FDDF55FD9}" presName="hierRoot2" presStyleCnt="0"/>
      <dgm:spPr/>
    </dgm:pt>
    <dgm:pt modelId="{9DAE0656-7A7A-4E47-A6D3-03E4EE4B2C8E}" type="pres">
      <dgm:prSet presAssocID="{82DC78E5-A87B-4181-91A1-195FDDF55FD9}" presName="composite2" presStyleCnt="0"/>
      <dgm:spPr/>
    </dgm:pt>
    <dgm:pt modelId="{FDBFEB42-6505-43D8-8CD7-2C382182CE25}" type="pres">
      <dgm:prSet presAssocID="{82DC78E5-A87B-4181-91A1-195FDDF55FD9}" presName="background2" presStyleLbl="node2" presStyleIdx="1" presStyleCnt="6"/>
      <dgm:spPr/>
    </dgm:pt>
    <dgm:pt modelId="{1DACB4B8-1DDF-42BB-B5CC-9DDCD4037EBF}" type="pres">
      <dgm:prSet presAssocID="{82DC78E5-A87B-4181-91A1-195FDDF55FD9}" presName="text2" presStyleLbl="fgAcc2" presStyleIdx="1" presStyleCnt="6" custScaleX="168640" custScaleY="19819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9805E40-BD4B-49AC-A37C-721BE9ACDDC1}" type="pres">
      <dgm:prSet presAssocID="{82DC78E5-A87B-4181-91A1-195FDDF55FD9}" presName="hierChild3" presStyleCnt="0"/>
      <dgm:spPr/>
    </dgm:pt>
    <dgm:pt modelId="{0A6B9FCD-9810-44C7-91B4-748F02931338}" type="pres">
      <dgm:prSet presAssocID="{89FF863B-6728-4BCB-8616-EB1A06AEE056}" presName="Name10" presStyleLbl="parChTrans1D2" presStyleIdx="2" presStyleCnt="6"/>
      <dgm:spPr/>
      <dgm:t>
        <a:bodyPr/>
        <a:lstStyle/>
        <a:p>
          <a:endParaRPr lang="fr-FR"/>
        </a:p>
      </dgm:t>
    </dgm:pt>
    <dgm:pt modelId="{CBF6B78B-E281-4948-B574-0D16634DE191}" type="pres">
      <dgm:prSet presAssocID="{6C3B5FB5-B3AE-4157-8626-8AFE6D54EE13}" presName="hierRoot2" presStyleCnt="0"/>
      <dgm:spPr/>
    </dgm:pt>
    <dgm:pt modelId="{957F18A0-806E-4E91-AACB-1657BCA6F88D}" type="pres">
      <dgm:prSet presAssocID="{6C3B5FB5-B3AE-4157-8626-8AFE6D54EE13}" presName="composite2" presStyleCnt="0"/>
      <dgm:spPr/>
    </dgm:pt>
    <dgm:pt modelId="{59517E3E-AAAB-4B41-A393-24DFBCED3735}" type="pres">
      <dgm:prSet presAssocID="{6C3B5FB5-B3AE-4157-8626-8AFE6D54EE13}" presName="background2" presStyleLbl="node2" presStyleIdx="2" presStyleCnt="6"/>
      <dgm:spPr/>
    </dgm:pt>
    <dgm:pt modelId="{E6463F3A-741B-475D-B7B4-0D07AD3A3BE6}" type="pres">
      <dgm:prSet presAssocID="{6C3B5FB5-B3AE-4157-8626-8AFE6D54EE13}" presName="text2" presStyleLbl="fgAcc2" presStyleIdx="2" presStyleCnt="6" custScaleX="174778" custScaleY="16547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625D154-4C74-4DBE-9D4F-07A9D8E8EB26}" type="pres">
      <dgm:prSet presAssocID="{6C3B5FB5-B3AE-4157-8626-8AFE6D54EE13}" presName="hierChild3" presStyleCnt="0"/>
      <dgm:spPr/>
    </dgm:pt>
    <dgm:pt modelId="{AFBF3FAE-2EBF-44EB-8DB2-AA3C86D71BC2}" type="pres">
      <dgm:prSet presAssocID="{5420149C-44E3-4BEF-91E1-DFF47F0386AE}" presName="hierRoot1" presStyleCnt="0"/>
      <dgm:spPr/>
    </dgm:pt>
    <dgm:pt modelId="{DCF8B6B3-8F05-480E-9601-B11180CE2553}" type="pres">
      <dgm:prSet presAssocID="{5420149C-44E3-4BEF-91E1-DFF47F0386AE}" presName="composite" presStyleCnt="0"/>
      <dgm:spPr/>
    </dgm:pt>
    <dgm:pt modelId="{28CF2BDA-F4F3-4BBC-B6AF-16BF3111727B}" type="pres">
      <dgm:prSet presAssocID="{5420149C-44E3-4BEF-91E1-DFF47F0386AE}" presName="background" presStyleLbl="node0" presStyleIdx="1" presStyleCnt="2"/>
      <dgm:spPr/>
    </dgm:pt>
    <dgm:pt modelId="{E178AF9F-8DF7-42F2-9A99-E82AA7DEFA43}" type="pres">
      <dgm:prSet presAssocID="{5420149C-44E3-4BEF-91E1-DFF47F0386AE}" presName="text" presStyleLbl="fgAcc0" presStyleIdx="1" presStyleCnt="2" custScaleX="281859" custScaleY="16351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636F068-9966-4DF9-AA3B-E9CB6A46756B}" type="pres">
      <dgm:prSet presAssocID="{5420149C-44E3-4BEF-91E1-DFF47F0386AE}" presName="hierChild2" presStyleCnt="0"/>
      <dgm:spPr/>
    </dgm:pt>
    <dgm:pt modelId="{A90D6436-5D04-4516-9C74-C4D6AE686461}" type="pres">
      <dgm:prSet presAssocID="{5A45791C-86ED-4DA0-BCEB-59337214C14B}" presName="Name10" presStyleLbl="parChTrans1D2" presStyleIdx="3" presStyleCnt="6"/>
      <dgm:spPr/>
      <dgm:t>
        <a:bodyPr/>
        <a:lstStyle/>
        <a:p>
          <a:endParaRPr lang="fr-FR"/>
        </a:p>
      </dgm:t>
    </dgm:pt>
    <dgm:pt modelId="{C8DFA99A-5F8B-4692-A1E5-C95ECDB8CBE1}" type="pres">
      <dgm:prSet presAssocID="{CDF96241-F4B5-443A-872C-FF24804BCC12}" presName="hierRoot2" presStyleCnt="0"/>
      <dgm:spPr/>
    </dgm:pt>
    <dgm:pt modelId="{116DD2E3-E8A0-4E8F-BC47-7D48A8624ACE}" type="pres">
      <dgm:prSet presAssocID="{CDF96241-F4B5-443A-872C-FF24804BCC12}" presName="composite2" presStyleCnt="0"/>
      <dgm:spPr/>
    </dgm:pt>
    <dgm:pt modelId="{E7617948-9520-4B59-A14B-F83549779E64}" type="pres">
      <dgm:prSet presAssocID="{CDF96241-F4B5-443A-872C-FF24804BCC12}" presName="background2" presStyleLbl="node2" presStyleIdx="3" presStyleCnt="6"/>
      <dgm:spPr/>
    </dgm:pt>
    <dgm:pt modelId="{796DA407-F2FF-4691-BDA0-8F5DDB2E4D8D}" type="pres">
      <dgm:prSet presAssocID="{CDF96241-F4B5-443A-872C-FF24804BCC12}" presName="text2" presStyleLbl="fgAcc2" presStyleIdx="3" presStyleCnt="6" custScaleX="138372" custScaleY="22934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8804C8D-37FE-40A7-9DAF-6682B803A896}" type="pres">
      <dgm:prSet presAssocID="{CDF96241-F4B5-443A-872C-FF24804BCC12}" presName="hierChild3" presStyleCnt="0"/>
      <dgm:spPr/>
    </dgm:pt>
    <dgm:pt modelId="{E5F4C957-9BF4-4F69-B1BE-386D9E9AD40E}" type="pres">
      <dgm:prSet presAssocID="{53025359-E640-46C4-8E12-985840B952CF}" presName="Name10" presStyleLbl="parChTrans1D2" presStyleIdx="4" presStyleCnt="6"/>
      <dgm:spPr/>
      <dgm:t>
        <a:bodyPr/>
        <a:lstStyle/>
        <a:p>
          <a:endParaRPr lang="fr-FR"/>
        </a:p>
      </dgm:t>
    </dgm:pt>
    <dgm:pt modelId="{E242E894-DB4F-4C1F-8E75-89B7DB82960B}" type="pres">
      <dgm:prSet presAssocID="{31693FEE-7F7C-4216-A43B-CF241515F9F3}" presName="hierRoot2" presStyleCnt="0"/>
      <dgm:spPr/>
    </dgm:pt>
    <dgm:pt modelId="{724893A6-625D-4EB6-AB47-EACB36296BE2}" type="pres">
      <dgm:prSet presAssocID="{31693FEE-7F7C-4216-A43B-CF241515F9F3}" presName="composite2" presStyleCnt="0"/>
      <dgm:spPr/>
    </dgm:pt>
    <dgm:pt modelId="{2E3EAB7D-E33F-4A56-83FB-63D15CD53030}" type="pres">
      <dgm:prSet presAssocID="{31693FEE-7F7C-4216-A43B-CF241515F9F3}" presName="background2" presStyleLbl="node2" presStyleIdx="4" presStyleCnt="6"/>
      <dgm:spPr/>
    </dgm:pt>
    <dgm:pt modelId="{47FAB9D6-00B6-46BA-BAE9-81E9547B4214}" type="pres">
      <dgm:prSet presAssocID="{31693FEE-7F7C-4216-A43B-CF241515F9F3}" presName="text2" presStyleLbl="fgAcc2" presStyleIdx="4" presStyleCnt="6" custScaleX="158317" custScaleY="24960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6BCD485-D4A8-4CA2-91E8-AAB66AD8D933}" type="pres">
      <dgm:prSet presAssocID="{31693FEE-7F7C-4216-A43B-CF241515F9F3}" presName="hierChild3" presStyleCnt="0"/>
      <dgm:spPr/>
    </dgm:pt>
    <dgm:pt modelId="{FAACD49B-4EEE-4D0B-8013-7CFAF9E3DD9E}" type="pres">
      <dgm:prSet presAssocID="{D1AC96D8-C34C-45BA-8E7D-C879B6FFF7C8}" presName="Name10" presStyleLbl="parChTrans1D2" presStyleIdx="5" presStyleCnt="6"/>
      <dgm:spPr/>
      <dgm:t>
        <a:bodyPr/>
        <a:lstStyle/>
        <a:p>
          <a:endParaRPr lang="fr-FR"/>
        </a:p>
      </dgm:t>
    </dgm:pt>
    <dgm:pt modelId="{25245333-3F84-4484-A1F2-161E53B7D0D6}" type="pres">
      <dgm:prSet presAssocID="{9B4DBC51-B838-4755-ADDE-3972C913205B}" presName="hierRoot2" presStyleCnt="0"/>
      <dgm:spPr/>
    </dgm:pt>
    <dgm:pt modelId="{B77FD1D6-180C-42A4-A67C-CDC5DE39F7A3}" type="pres">
      <dgm:prSet presAssocID="{9B4DBC51-B838-4755-ADDE-3972C913205B}" presName="composite2" presStyleCnt="0"/>
      <dgm:spPr/>
    </dgm:pt>
    <dgm:pt modelId="{4183F5BD-9405-40C9-9BBA-2C21D34B5591}" type="pres">
      <dgm:prSet presAssocID="{9B4DBC51-B838-4755-ADDE-3972C913205B}" presName="background2" presStyleLbl="node2" presStyleIdx="5" presStyleCnt="6"/>
      <dgm:spPr/>
    </dgm:pt>
    <dgm:pt modelId="{990F7D5F-F839-445F-A872-DF45D3BD51DC}" type="pres">
      <dgm:prSet presAssocID="{9B4DBC51-B838-4755-ADDE-3972C913205B}" presName="text2" presStyleLbl="fgAcc2" presStyleIdx="5" presStyleCnt="6" custScaleX="160464" custScaleY="39806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A7133EC-A45B-408C-9E0B-B204FBFF93C6}" type="pres">
      <dgm:prSet presAssocID="{9B4DBC51-B838-4755-ADDE-3972C913205B}" presName="hierChild3" presStyleCnt="0"/>
      <dgm:spPr/>
    </dgm:pt>
  </dgm:ptLst>
  <dgm:cxnLst>
    <dgm:cxn modelId="{CDB46F45-1DB4-43AA-A161-D447D51D898A}" type="presOf" srcId="{5420149C-44E3-4BEF-91E1-DFF47F0386AE}" destId="{E178AF9F-8DF7-42F2-9A99-E82AA7DEFA43}" srcOrd="0" destOrd="0" presId="urn:microsoft.com/office/officeart/2005/8/layout/hierarchy1"/>
    <dgm:cxn modelId="{DC59D0BB-50A4-47F4-9712-9F8F7E2ECA44}" type="presOf" srcId="{26704398-2BB4-47C3-8026-B337F1076852}" destId="{307CA3BF-71D9-4E8D-BE8F-BE6184B6D42F}" srcOrd="0" destOrd="0" presId="urn:microsoft.com/office/officeart/2005/8/layout/hierarchy1"/>
    <dgm:cxn modelId="{5C18B778-6CE2-4841-A74B-4B7C92038503}" type="presOf" srcId="{CDF96241-F4B5-443A-872C-FF24804BCC12}" destId="{796DA407-F2FF-4691-BDA0-8F5DDB2E4D8D}" srcOrd="0" destOrd="0" presId="urn:microsoft.com/office/officeart/2005/8/layout/hierarchy1"/>
    <dgm:cxn modelId="{D2972E25-6134-48EB-A1AD-FB0F762555AA}" srcId="{5420149C-44E3-4BEF-91E1-DFF47F0386AE}" destId="{9B4DBC51-B838-4755-ADDE-3972C913205B}" srcOrd="2" destOrd="0" parTransId="{D1AC96D8-C34C-45BA-8E7D-C879B6FFF7C8}" sibTransId="{B30C062A-BEC6-4129-970C-E9B61F991829}"/>
    <dgm:cxn modelId="{749A9ADB-BE72-45E2-83F4-6C21F64B29EB}" type="presOf" srcId="{90A1ABA6-BDEB-4D24-B123-6AE14E9B5FDC}" destId="{B3FD7231-208F-46DB-B7F5-57C6ADC17A35}" srcOrd="0" destOrd="0" presId="urn:microsoft.com/office/officeart/2005/8/layout/hierarchy1"/>
    <dgm:cxn modelId="{9E857230-6084-4772-A4B7-63FD18ECED2A}" srcId="{5420149C-44E3-4BEF-91E1-DFF47F0386AE}" destId="{CDF96241-F4B5-443A-872C-FF24804BCC12}" srcOrd="0" destOrd="0" parTransId="{5A45791C-86ED-4DA0-BCEB-59337214C14B}" sibTransId="{84D4D398-AE1F-43BB-BFC6-CE737684DB31}"/>
    <dgm:cxn modelId="{5488D469-71B8-4D7D-89DC-680397FADB9A}" type="presOf" srcId="{9B4DBC51-B838-4755-ADDE-3972C913205B}" destId="{990F7D5F-F839-445F-A872-DF45D3BD51DC}" srcOrd="0" destOrd="0" presId="urn:microsoft.com/office/officeart/2005/8/layout/hierarchy1"/>
    <dgm:cxn modelId="{8A00EF28-6399-4F33-8862-84C26904CDB8}" type="presOf" srcId="{E48C3E4B-2AF6-4EDA-86F2-C1EBEA0EA896}" destId="{6F657838-B468-4EE1-93D4-94A11C994AD1}" srcOrd="0" destOrd="0" presId="urn:microsoft.com/office/officeart/2005/8/layout/hierarchy1"/>
    <dgm:cxn modelId="{0674D8A2-FD0E-4DEF-8FC8-EEC4A23289DD}" srcId="{7667DDE9-E3ED-4037-8FEB-DAF1120A22B3}" destId="{5420149C-44E3-4BEF-91E1-DFF47F0386AE}" srcOrd="1" destOrd="0" parTransId="{93C936A7-E3FF-42FC-8B6F-61B1931E13B5}" sibTransId="{8D208CAC-B23E-4523-86C1-4C1FFAEBE9EC}"/>
    <dgm:cxn modelId="{35EFA276-1B63-4332-906F-D05F60649051}" type="presOf" srcId="{53025359-E640-46C4-8E12-985840B952CF}" destId="{E5F4C957-9BF4-4F69-B1BE-386D9E9AD40E}" srcOrd="0" destOrd="0" presId="urn:microsoft.com/office/officeart/2005/8/layout/hierarchy1"/>
    <dgm:cxn modelId="{AF145B52-96E3-4052-A709-63E41C3106A8}" srcId="{5420149C-44E3-4BEF-91E1-DFF47F0386AE}" destId="{31693FEE-7F7C-4216-A43B-CF241515F9F3}" srcOrd="1" destOrd="0" parTransId="{53025359-E640-46C4-8E12-985840B952CF}" sibTransId="{88D05988-BA7F-4F7D-86DD-F9E862D77231}"/>
    <dgm:cxn modelId="{63E51B32-20CE-4D26-9CC1-7BE85973A2C1}" type="presOf" srcId="{89FF863B-6728-4BCB-8616-EB1A06AEE056}" destId="{0A6B9FCD-9810-44C7-91B4-748F02931338}" srcOrd="0" destOrd="0" presId="urn:microsoft.com/office/officeart/2005/8/layout/hierarchy1"/>
    <dgm:cxn modelId="{0E1AE8B2-061C-4E7A-9C38-F9F6F365B867}" type="presOf" srcId="{31693FEE-7F7C-4216-A43B-CF241515F9F3}" destId="{47FAB9D6-00B6-46BA-BAE9-81E9547B4214}" srcOrd="0" destOrd="0" presId="urn:microsoft.com/office/officeart/2005/8/layout/hierarchy1"/>
    <dgm:cxn modelId="{83BF9550-702F-46DC-BA8D-9466B5F548E3}" type="presOf" srcId="{5A45791C-86ED-4DA0-BCEB-59337214C14B}" destId="{A90D6436-5D04-4516-9C74-C4D6AE686461}" srcOrd="0" destOrd="0" presId="urn:microsoft.com/office/officeart/2005/8/layout/hierarchy1"/>
    <dgm:cxn modelId="{FEA098B9-467F-4248-BE14-B53DDB4272CA}" type="presOf" srcId="{7667DDE9-E3ED-4037-8FEB-DAF1120A22B3}" destId="{02494BE1-3E8F-47EA-BDA7-3569BD53E291}" srcOrd="0" destOrd="0" presId="urn:microsoft.com/office/officeart/2005/8/layout/hierarchy1"/>
    <dgm:cxn modelId="{DB581AA0-9E6A-472C-9AFC-5B3B290197C5}" type="presOf" srcId="{5D00314E-7443-4276-B6B0-02D11F768692}" destId="{5281DD61-7B4E-41D0-97EF-C5E9A40BE536}" srcOrd="0" destOrd="0" presId="urn:microsoft.com/office/officeart/2005/8/layout/hierarchy1"/>
    <dgm:cxn modelId="{FD4587DC-DD83-404D-B171-5065F4C685CA}" srcId="{26704398-2BB4-47C3-8026-B337F1076852}" destId="{5D00314E-7443-4276-B6B0-02D11F768692}" srcOrd="0" destOrd="0" parTransId="{90A1ABA6-BDEB-4D24-B123-6AE14E9B5FDC}" sibTransId="{C901490C-0D5D-4FF1-8457-25C754B7DF13}"/>
    <dgm:cxn modelId="{4BCD5FA3-EB43-4ED4-9668-D0A53D13932C}" srcId="{26704398-2BB4-47C3-8026-B337F1076852}" destId="{6C3B5FB5-B3AE-4157-8626-8AFE6D54EE13}" srcOrd="2" destOrd="0" parTransId="{89FF863B-6728-4BCB-8616-EB1A06AEE056}" sibTransId="{4152F424-BD1F-420C-BFB1-B40C0A5F510D}"/>
    <dgm:cxn modelId="{06C04239-8171-42C7-BB57-93EE6E1AED0B}" type="presOf" srcId="{82DC78E5-A87B-4181-91A1-195FDDF55FD9}" destId="{1DACB4B8-1DDF-42BB-B5CC-9DDCD4037EBF}" srcOrd="0" destOrd="0" presId="urn:microsoft.com/office/officeart/2005/8/layout/hierarchy1"/>
    <dgm:cxn modelId="{8DA81093-38E2-448D-8215-3B334DF72098}" type="presOf" srcId="{D1AC96D8-C34C-45BA-8E7D-C879B6FFF7C8}" destId="{FAACD49B-4EEE-4D0B-8013-7CFAF9E3DD9E}" srcOrd="0" destOrd="0" presId="urn:microsoft.com/office/officeart/2005/8/layout/hierarchy1"/>
    <dgm:cxn modelId="{572E8A8E-F1A1-4D35-84C5-8448D0421D0B}" srcId="{26704398-2BB4-47C3-8026-B337F1076852}" destId="{82DC78E5-A87B-4181-91A1-195FDDF55FD9}" srcOrd="1" destOrd="0" parTransId="{E48C3E4B-2AF6-4EDA-86F2-C1EBEA0EA896}" sibTransId="{CD10AB10-97FB-43D1-9E00-6BCAE7FA71DB}"/>
    <dgm:cxn modelId="{96756D2D-0EB2-4F84-8F0E-195D16613F14}" type="presOf" srcId="{6C3B5FB5-B3AE-4157-8626-8AFE6D54EE13}" destId="{E6463F3A-741B-475D-B7B4-0D07AD3A3BE6}" srcOrd="0" destOrd="0" presId="urn:microsoft.com/office/officeart/2005/8/layout/hierarchy1"/>
    <dgm:cxn modelId="{3E51E80C-BD20-4BDB-99FE-2FC2CD72F98F}" srcId="{7667DDE9-E3ED-4037-8FEB-DAF1120A22B3}" destId="{26704398-2BB4-47C3-8026-B337F1076852}" srcOrd="0" destOrd="0" parTransId="{97450C74-FEE2-4BF4-A34C-039994D88CE6}" sibTransId="{E908E841-2167-4198-91CC-41051708A8B2}"/>
    <dgm:cxn modelId="{E1C46E46-D143-4607-8632-5E47DCD1E2A2}" type="presParOf" srcId="{02494BE1-3E8F-47EA-BDA7-3569BD53E291}" destId="{70ABB72C-2505-4EB7-A601-75AA5064B6E4}" srcOrd="0" destOrd="0" presId="urn:microsoft.com/office/officeart/2005/8/layout/hierarchy1"/>
    <dgm:cxn modelId="{3C648463-F966-4682-BDC1-327E38E5FBC4}" type="presParOf" srcId="{70ABB72C-2505-4EB7-A601-75AA5064B6E4}" destId="{4ECE6143-DE63-4CA3-873A-DD569815ABE9}" srcOrd="0" destOrd="0" presId="urn:microsoft.com/office/officeart/2005/8/layout/hierarchy1"/>
    <dgm:cxn modelId="{7AE29349-A9F5-4FC1-A899-865F1487D7CB}" type="presParOf" srcId="{4ECE6143-DE63-4CA3-873A-DD569815ABE9}" destId="{D9460857-1396-439D-8452-F31B4296A82F}" srcOrd="0" destOrd="0" presId="urn:microsoft.com/office/officeart/2005/8/layout/hierarchy1"/>
    <dgm:cxn modelId="{2644E699-BEE4-484C-B2B8-0E60CE0C07A0}" type="presParOf" srcId="{4ECE6143-DE63-4CA3-873A-DD569815ABE9}" destId="{307CA3BF-71D9-4E8D-BE8F-BE6184B6D42F}" srcOrd="1" destOrd="0" presId="urn:microsoft.com/office/officeart/2005/8/layout/hierarchy1"/>
    <dgm:cxn modelId="{B0851ED9-3A16-466C-B281-65FA0E5BCDF9}" type="presParOf" srcId="{70ABB72C-2505-4EB7-A601-75AA5064B6E4}" destId="{3A7FE578-0A98-45DD-89B0-888914E683A1}" srcOrd="1" destOrd="0" presId="urn:microsoft.com/office/officeart/2005/8/layout/hierarchy1"/>
    <dgm:cxn modelId="{54EDDC3E-0C9C-44AE-B1C2-E456D2ECAA5F}" type="presParOf" srcId="{3A7FE578-0A98-45DD-89B0-888914E683A1}" destId="{B3FD7231-208F-46DB-B7F5-57C6ADC17A35}" srcOrd="0" destOrd="0" presId="urn:microsoft.com/office/officeart/2005/8/layout/hierarchy1"/>
    <dgm:cxn modelId="{86062AD4-8A8E-4501-8EAC-E6C3AA2F5C6F}" type="presParOf" srcId="{3A7FE578-0A98-45DD-89B0-888914E683A1}" destId="{87A293BA-3A59-491A-8463-617AFD620B42}" srcOrd="1" destOrd="0" presId="urn:microsoft.com/office/officeart/2005/8/layout/hierarchy1"/>
    <dgm:cxn modelId="{79B16A12-D141-4294-819D-8400E9DDFE60}" type="presParOf" srcId="{87A293BA-3A59-491A-8463-617AFD620B42}" destId="{3A5EDDDF-12AA-4031-AB45-D886512C2EA7}" srcOrd="0" destOrd="0" presId="urn:microsoft.com/office/officeart/2005/8/layout/hierarchy1"/>
    <dgm:cxn modelId="{152CADDE-4B6E-4D63-8B6B-D1B664500B73}" type="presParOf" srcId="{3A5EDDDF-12AA-4031-AB45-D886512C2EA7}" destId="{6D87CD5D-F7D3-44F9-BA27-533140920E82}" srcOrd="0" destOrd="0" presId="urn:microsoft.com/office/officeart/2005/8/layout/hierarchy1"/>
    <dgm:cxn modelId="{08A30361-DEB2-4EA5-AB16-1BEE6554FB0A}" type="presParOf" srcId="{3A5EDDDF-12AA-4031-AB45-D886512C2EA7}" destId="{5281DD61-7B4E-41D0-97EF-C5E9A40BE536}" srcOrd="1" destOrd="0" presId="urn:microsoft.com/office/officeart/2005/8/layout/hierarchy1"/>
    <dgm:cxn modelId="{A3C9346C-BD46-40AD-BB2D-653D4C230DE3}" type="presParOf" srcId="{87A293BA-3A59-491A-8463-617AFD620B42}" destId="{9AC89592-09C7-4567-8295-6EEB1877C7DC}" srcOrd="1" destOrd="0" presId="urn:microsoft.com/office/officeart/2005/8/layout/hierarchy1"/>
    <dgm:cxn modelId="{8FFAD5A2-9A10-4AC2-9FB8-0302DDEA1B2C}" type="presParOf" srcId="{3A7FE578-0A98-45DD-89B0-888914E683A1}" destId="{6F657838-B468-4EE1-93D4-94A11C994AD1}" srcOrd="2" destOrd="0" presId="urn:microsoft.com/office/officeart/2005/8/layout/hierarchy1"/>
    <dgm:cxn modelId="{AFAAE4F9-AC74-4AD3-92A9-1E0742575BA3}" type="presParOf" srcId="{3A7FE578-0A98-45DD-89B0-888914E683A1}" destId="{5599571B-397D-4F53-9C05-21C843121CC7}" srcOrd="3" destOrd="0" presId="urn:microsoft.com/office/officeart/2005/8/layout/hierarchy1"/>
    <dgm:cxn modelId="{A736CE58-4719-4737-B1D6-1F74601ACDCE}" type="presParOf" srcId="{5599571B-397D-4F53-9C05-21C843121CC7}" destId="{9DAE0656-7A7A-4E47-A6D3-03E4EE4B2C8E}" srcOrd="0" destOrd="0" presId="urn:microsoft.com/office/officeart/2005/8/layout/hierarchy1"/>
    <dgm:cxn modelId="{C3A9B2D9-2D45-4B25-B41D-E02C3AE46EAB}" type="presParOf" srcId="{9DAE0656-7A7A-4E47-A6D3-03E4EE4B2C8E}" destId="{FDBFEB42-6505-43D8-8CD7-2C382182CE25}" srcOrd="0" destOrd="0" presId="urn:microsoft.com/office/officeart/2005/8/layout/hierarchy1"/>
    <dgm:cxn modelId="{4723031C-9A39-44D4-B9FA-80DEA334210D}" type="presParOf" srcId="{9DAE0656-7A7A-4E47-A6D3-03E4EE4B2C8E}" destId="{1DACB4B8-1DDF-42BB-B5CC-9DDCD4037EBF}" srcOrd="1" destOrd="0" presId="urn:microsoft.com/office/officeart/2005/8/layout/hierarchy1"/>
    <dgm:cxn modelId="{E908D463-6AD3-4AF8-956B-56E81D6BB212}" type="presParOf" srcId="{5599571B-397D-4F53-9C05-21C843121CC7}" destId="{39805E40-BD4B-49AC-A37C-721BE9ACDDC1}" srcOrd="1" destOrd="0" presId="urn:microsoft.com/office/officeart/2005/8/layout/hierarchy1"/>
    <dgm:cxn modelId="{5E6B73AF-4656-4AAE-936C-1BE5D9CE3164}" type="presParOf" srcId="{3A7FE578-0A98-45DD-89B0-888914E683A1}" destId="{0A6B9FCD-9810-44C7-91B4-748F02931338}" srcOrd="4" destOrd="0" presId="urn:microsoft.com/office/officeart/2005/8/layout/hierarchy1"/>
    <dgm:cxn modelId="{1EB10E8B-57EB-43F1-A98D-4D13FF242A0B}" type="presParOf" srcId="{3A7FE578-0A98-45DD-89B0-888914E683A1}" destId="{CBF6B78B-E281-4948-B574-0D16634DE191}" srcOrd="5" destOrd="0" presId="urn:microsoft.com/office/officeart/2005/8/layout/hierarchy1"/>
    <dgm:cxn modelId="{30E901C5-E3BA-4711-8607-07132245EACB}" type="presParOf" srcId="{CBF6B78B-E281-4948-B574-0D16634DE191}" destId="{957F18A0-806E-4E91-AACB-1657BCA6F88D}" srcOrd="0" destOrd="0" presId="urn:microsoft.com/office/officeart/2005/8/layout/hierarchy1"/>
    <dgm:cxn modelId="{46FDF1CF-21DC-49E8-B974-63012EFA006D}" type="presParOf" srcId="{957F18A0-806E-4E91-AACB-1657BCA6F88D}" destId="{59517E3E-AAAB-4B41-A393-24DFBCED3735}" srcOrd="0" destOrd="0" presId="urn:microsoft.com/office/officeart/2005/8/layout/hierarchy1"/>
    <dgm:cxn modelId="{EA9CDB9C-8E85-4F8A-BC52-CA97CF4891C8}" type="presParOf" srcId="{957F18A0-806E-4E91-AACB-1657BCA6F88D}" destId="{E6463F3A-741B-475D-B7B4-0D07AD3A3BE6}" srcOrd="1" destOrd="0" presId="urn:microsoft.com/office/officeart/2005/8/layout/hierarchy1"/>
    <dgm:cxn modelId="{93413A94-35AC-450D-871F-CFBDFD1A9648}" type="presParOf" srcId="{CBF6B78B-E281-4948-B574-0D16634DE191}" destId="{B625D154-4C74-4DBE-9D4F-07A9D8E8EB26}" srcOrd="1" destOrd="0" presId="urn:microsoft.com/office/officeart/2005/8/layout/hierarchy1"/>
    <dgm:cxn modelId="{896DCB68-5E28-4821-BC22-5B66A2AFA0C4}" type="presParOf" srcId="{02494BE1-3E8F-47EA-BDA7-3569BD53E291}" destId="{AFBF3FAE-2EBF-44EB-8DB2-AA3C86D71BC2}" srcOrd="1" destOrd="0" presId="urn:microsoft.com/office/officeart/2005/8/layout/hierarchy1"/>
    <dgm:cxn modelId="{1AAD4A52-2C15-4D14-B6AB-7D18E65DC02F}" type="presParOf" srcId="{AFBF3FAE-2EBF-44EB-8DB2-AA3C86D71BC2}" destId="{DCF8B6B3-8F05-480E-9601-B11180CE2553}" srcOrd="0" destOrd="0" presId="urn:microsoft.com/office/officeart/2005/8/layout/hierarchy1"/>
    <dgm:cxn modelId="{7B8C1715-6AF9-4D61-86BB-112D6354510A}" type="presParOf" srcId="{DCF8B6B3-8F05-480E-9601-B11180CE2553}" destId="{28CF2BDA-F4F3-4BBC-B6AF-16BF3111727B}" srcOrd="0" destOrd="0" presId="urn:microsoft.com/office/officeart/2005/8/layout/hierarchy1"/>
    <dgm:cxn modelId="{FCA9556C-5D7E-4154-98B9-560AA76A9A10}" type="presParOf" srcId="{DCF8B6B3-8F05-480E-9601-B11180CE2553}" destId="{E178AF9F-8DF7-42F2-9A99-E82AA7DEFA43}" srcOrd="1" destOrd="0" presId="urn:microsoft.com/office/officeart/2005/8/layout/hierarchy1"/>
    <dgm:cxn modelId="{E1FA7C6F-B234-4251-8717-D29A14877B6F}" type="presParOf" srcId="{AFBF3FAE-2EBF-44EB-8DB2-AA3C86D71BC2}" destId="{D636F068-9966-4DF9-AA3B-E9CB6A46756B}" srcOrd="1" destOrd="0" presId="urn:microsoft.com/office/officeart/2005/8/layout/hierarchy1"/>
    <dgm:cxn modelId="{705D73AB-0C0B-4074-AD96-2C209A3CE7CD}" type="presParOf" srcId="{D636F068-9966-4DF9-AA3B-E9CB6A46756B}" destId="{A90D6436-5D04-4516-9C74-C4D6AE686461}" srcOrd="0" destOrd="0" presId="urn:microsoft.com/office/officeart/2005/8/layout/hierarchy1"/>
    <dgm:cxn modelId="{566089BC-0B4D-4D32-9F2D-429CFE75A418}" type="presParOf" srcId="{D636F068-9966-4DF9-AA3B-E9CB6A46756B}" destId="{C8DFA99A-5F8B-4692-A1E5-C95ECDB8CBE1}" srcOrd="1" destOrd="0" presId="urn:microsoft.com/office/officeart/2005/8/layout/hierarchy1"/>
    <dgm:cxn modelId="{42F66E94-223D-443F-B352-93309A18521B}" type="presParOf" srcId="{C8DFA99A-5F8B-4692-A1E5-C95ECDB8CBE1}" destId="{116DD2E3-E8A0-4E8F-BC47-7D48A8624ACE}" srcOrd="0" destOrd="0" presId="urn:microsoft.com/office/officeart/2005/8/layout/hierarchy1"/>
    <dgm:cxn modelId="{2CF2C36C-738B-4EA9-98EC-37326D580DDA}" type="presParOf" srcId="{116DD2E3-E8A0-4E8F-BC47-7D48A8624ACE}" destId="{E7617948-9520-4B59-A14B-F83549779E64}" srcOrd="0" destOrd="0" presId="urn:microsoft.com/office/officeart/2005/8/layout/hierarchy1"/>
    <dgm:cxn modelId="{73868705-AFBB-45E8-8B56-69CE0E568E2F}" type="presParOf" srcId="{116DD2E3-E8A0-4E8F-BC47-7D48A8624ACE}" destId="{796DA407-F2FF-4691-BDA0-8F5DDB2E4D8D}" srcOrd="1" destOrd="0" presId="urn:microsoft.com/office/officeart/2005/8/layout/hierarchy1"/>
    <dgm:cxn modelId="{166A71C1-4EF7-4141-AA59-0B1DB804E345}" type="presParOf" srcId="{C8DFA99A-5F8B-4692-A1E5-C95ECDB8CBE1}" destId="{18804C8D-37FE-40A7-9DAF-6682B803A896}" srcOrd="1" destOrd="0" presId="urn:microsoft.com/office/officeart/2005/8/layout/hierarchy1"/>
    <dgm:cxn modelId="{D9CB8754-AC1D-4871-AB77-C38FD3E6B2AB}" type="presParOf" srcId="{D636F068-9966-4DF9-AA3B-E9CB6A46756B}" destId="{E5F4C957-9BF4-4F69-B1BE-386D9E9AD40E}" srcOrd="2" destOrd="0" presId="urn:microsoft.com/office/officeart/2005/8/layout/hierarchy1"/>
    <dgm:cxn modelId="{41AFE636-B5F4-471E-968C-9FB5B9DE8E9E}" type="presParOf" srcId="{D636F068-9966-4DF9-AA3B-E9CB6A46756B}" destId="{E242E894-DB4F-4C1F-8E75-89B7DB82960B}" srcOrd="3" destOrd="0" presId="urn:microsoft.com/office/officeart/2005/8/layout/hierarchy1"/>
    <dgm:cxn modelId="{C7F6D00E-E946-47AF-9E33-88C8D3FE5848}" type="presParOf" srcId="{E242E894-DB4F-4C1F-8E75-89B7DB82960B}" destId="{724893A6-625D-4EB6-AB47-EACB36296BE2}" srcOrd="0" destOrd="0" presId="urn:microsoft.com/office/officeart/2005/8/layout/hierarchy1"/>
    <dgm:cxn modelId="{5012506B-45E7-45B7-B8A9-0C34C6941735}" type="presParOf" srcId="{724893A6-625D-4EB6-AB47-EACB36296BE2}" destId="{2E3EAB7D-E33F-4A56-83FB-63D15CD53030}" srcOrd="0" destOrd="0" presId="urn:microsoft.com/office/officeart/2005/8/layout/hierarchy1"/>
    <dgm:cxn modelId="{4EBDBFE0-526C-4EE5-AE6E-59734F6535B6}" type="presParOf" srcId="{724893A6-625D-4EB6-AB47-EACB36296BE2}" destId="{47FAB9D6-00B6-46BA-BAE9-81E9547B4214}" srcOrd="1" destOrd="0" presId="urn:microsoft.com/office/officeart/2005/8/layout/hierarchy1"/>
    <dgm:cxn modelId="{6B6B6AED-DDCF-4F2F-8B0E-210357E26313}" type="presParOf" srcId="{E242E894-DB4F-4C1F-8E75-89B7DB82960B}" destId="{16BCD485-D4A8-4CA2-91E8-AAB66AD8D933}" srcOrd="1" destOrd="0" presId="urn:microsoft.com/office/officeart/2005/8/layout/hierarchy1"/>
    <dgm:cxn modelId="{88D11BB8-EFA2-4CC4-8E09-D07FC0205FA5}" type="presParOf" srcId="{D636F068-9966-4DF9-AA3B-E9CB6A46756B}" destId="{FAACD49B-4EEE-4D0B-8013-7CFAF9E3DD9E}" srcOrd="4" destOrd="0" presId="urn:microsoft.com/office/officeart/2005/8/layout/hierarchy1"/>
    <dgm:cxn modelId="{0F02769D-D2DB-4098-9F8B-11EE45E9869E}" type="presParOf" srcId="{D636F068-9966-4DF9-AA3B-E9CB6A46756B}" destId="{25245333-3F84-4484-A1F2-161E53B7D0D6}" srcOrd="5" destOrd="0" presId="urn:microsoft.com/office/officeart/2005/8/layout/hierarchy1"/>
    <dgm:cxn modelId="{5A822D2F-BFE5-46C9-BAEC-464FAB71D5F7}" type="presParOf" srcId="{25245333-3F84-4484-A1F2-161E53B7D0D6}" destId="{B77FD1D6-180C-42A4-A67C-CDC5DE39F7A3}" srcOrd="0" destOrd="0" presId="urn:microsoft.com/office/officeart/2005/8/layout/hierarchy1"/>
    <dgm:cxn modelId="{36D42EF7-471A-455C-BA50-D3E2D833F4F9}" type="presParOf" srcId="{B77FD1D6-180C-42A4-A67C-CDC5DE39F7A3}" destId="{4183F5BD-9405-40C9-9BBA-2C21D34B5591}" srcOrd="0" destOrd="0" presId="urn:microsoft.com/office/officeart/2005/8/layout/hierarchy1"/>
    <dgm:cxn modelId="{01075E01-3076-489E-B575-3DE23A7FC9E5}" type="presParOf" srcId="{B77FD1D6-180C-42A4-A67C-CDC5DE39F7A3}" destId="{990F7D5F-F839-445F-A872-DF45D3BD51DC}" srcOrd="1" destOrd="0" presId="urn:microsoft.com/office/officeart/2005/8/layout/hierarchy1"/>
    <dgm:cxn modelId="{38E124FB-FEE2-4DF6-B602-8294FEBEE13B}" type="presParOf" srcId="{25245333-3F84-4484-A1F2-161E53B7D0D6}" destId="{FA7133EC-A45B-408C-9E0B-B204FBFF93C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4A25C7-7121-4CA8-A206-D75D1938155E}">
      <dsp:nvSpPr>
        <dsp:cNvPr id="0" name=""/>
        <dsp:cNvSpPr/>
      </dsp:nvSpPr>
      <dsp:spPr>
        <a:xfrm>
          <a:off x="10142112" y="1914329"/>
          <a:ext cx="1143731" cy="1896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262"/>
              </a:lnTo>
              <a:lnTo>
                <a:pt x="1143731" y="129262"/>
              </a:lnTo>
              <a:lnTo>
                <a:pt x="1143731" y="18968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A88943-4EE0-4C70-AF85-4CC95CF9AEAA}">
      <dsp:nvSpPr>
        <dsp:cNvPr id="0" name=""/>
        <dsp:cNvSpPr/>
      </dsp:nvSpPr>
      <dsp:spPr>
        <a:xfrm>
          <a:off x="10096392" y="1914329"/>
          <a:ext cx="91440" cy="1896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968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075C9F-EEFE-4823-B95E-01A968859C35}">
      <dsp:nvSpPr>
        <dsp:cNvPr id="0" name=""/>
        <dsp:cNvSpPr/>
      </dsp:nvSpPr>
      <dsp:spPr>
        <a:xfrm>
          <a:off x="8998380" y="1914329"/>
          <a:ext cx="1143731" cy="189681"/>
        </a:xfrm>
        <a:custGeom>
          <a:avLst/>
          <a:gdLst/>
          <a:ahLst/>
          <a:cxnLst/>
          <a:rect l="0" t="0" r="0" b="0"/>
          <a:pathLst>
            <a:path>
              <a:moveTo>
                <a:pt x="1143731" y="0"/>
              </a:moveTo>
              <a:lnTo>
                <a:pt x="1143731" y="129262"/>
              </a:lnTo>
              <a:lnTo>
                <a:pt x="0" y="129262"/>
              </a:lnTo>
              <a:lnTo>
                <a:pt x="0" y="18968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60B3D8-4CE5-4667-AB08-6D8B8C5EFB0E}">
      <dsp:nvSpPr>
        <dsp:cNvPr id="0" name=""/>
        <dsp:cNvSpPr/>
      </dsp:nvSpPr>
      <dsp:spPr>
        <a:xfrm>
          <a:off x="6749126" y="1795642"/>
          <a:ext cx="1171221" cy="1804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010"/>
              </a:lnTo>
              <a:lnTo>
                <a:pt x="1171221" y="120010"/>
              </a:lnTo>
              <a:lnTo>
                <a:pt x="1171221" y="18042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31CC3A-8AFE-4560-848B-12232E0D4A31}">
      <dsp:nvSpPr>
        <dsp:cNvPr id="0" name=""/>
        <dsp:cNvSpPr/>
      </dsp:nvSpPr>
      <dsp:spPr>
        <a:xfrm>
          <a:off x="6703406" y="1795642"/>
          <a:ext cx="91440" cy="1804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0010"/>
              </a:lnTo>
              <a:lnTo>
                <a:pt x="129843" y="120010"/>
              </a:lnTo>
              <a:lnTo>
                <a:pt x="129843" y="18042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3E91B8-CA03-4ACC-B5D4-A46D01EDF199}">
      <dsp:nvSpPr>
        <dsp:cNvPr id="0" name=""/>
        <dsp:cNvSpPr/>
      </dsp:nvSpPr>
      <dsp:spPr>
        <a:xfrm>
          <a:off x="5689779" y="1795642"/>
          <a:ext cx="1059346" cy="180429"/>
        </a:xfrm>
        <a:custGeom>
          <a:avLst/>
          <a:gdLst/>
          <a:ahLst/>
          <a:cxnLst/>
          <a:rect l="0" t="0" r="0" b="0"/>
          <a:pathLst>
            <a:path>
              <a:moveTo>
                <a:pt x="1059346" y="0"/>
              </a:moveTo>
              <a:lnTo>
                <a:pt x="1059346" y="120010"/>
              </a:lnTo>
              <a:lnTo>
                <a:pt x="0" y="120010"/>
              </a:lnTo>
              <a:lnTo>
                <a:pt x="0" y="18042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4025F7-1CFD-44A0-8032-A3C53A1D2064}">
      <dsp:nvSpPr>
        <dsp:cNvPr id="0" name=""/>
        <dsp:cNvSpPr/>
      </dsp:nvSpPr>
      <dsp:spPr>
        <a:xfrm>
          <a:off x="2529069" y="1913248"/>
          <a:ext cx="1970738" cy="1896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262"/>
              </a:lnTo>
              <a:lnTo>
                <a:pt x="1970738" y="129262"/>
              </a:lnTo>
              <a:lnTo>
                <a:pt x="1970738" y="18968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B5E60-928A-4549-9E20-566A720F6238}">
      <dsp:nvSpPr>
        <dsp:cNvPr id="0" name=""/>
        <dsp:cNvSpPr/>
      </dsp:nvSpPr>
      <dsp:spPr>
        <a:xfrm>
          <a:off x="2529069" y="1913248"/>
          <a:ext cx="651675" cy="1896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262"/>
              </a:lnTo>
              <a:lnTo>
                <a:pt x="651675" y="129262"/>
              </a:lnTo>
              <a:lnTo>
                <a:pt x="651675" y="18968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AF390-33DA-4703-B910-2A559C54A320}">
      <dsp:nvSpPr>
        <dsp:cNvPr id="0" name=""/>
        <dsp:cNvSpPr/>
      </dsp:nvSpPr>
      <dsp:spPr>
        <a:xfrm>
          <a:off x="1901371" y="1913248"/>
          <a:ext cx="627697" cy="189681"/>
        </a:xfrm>
        <a:custGeom>
          <a:avLst/>
          <a:gdLst/>
          <a:ahLst/>
          <a:cxnLst/>
          <a:rect l="0" t="0" r="0" b="0"/>
          <a:pathLst>
            <a:path>
              <a:moveTo>
                <a:pt x="627697" y="0"/>
              </a:moveTo>
              <a:lnTo>
                <a:pt x="627697" y="129262"/>
              </a:lnTo>
              <a:lnTo>
                <a:pt x="0" y="129262"/>
              </a:lnTo>
              <a:lnTo>
                <a:pt x="0" y="18968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E12EF-8C3A-44FC-B371-86BAD94FFFE0}">
      <dsp:nvSpPr>
        <dsp:cNvPr id="0" name=""/>
        <dsp:cNvSpPr/>
      </dsp:nvSpPr>
      <dsp:spPr>
        <a:xfrm>
          <a:off x="622262" y="1913248"/>
          <a:ext cx="1906806" cy="189681"/>
        </a:xfrm>
        <a:custGeom>
          <a:avLst/>
          <a:gdLst/>
          <a:ahLst/>
          <a:cxnLst/>
          <a:rect l="0" t="0" r="0" b="0"/>
          <a:pathLst>
            <a:path>
              <a:moveTo>
                <a:pt x="1906806" y="0"/>
              </a:moveTo>
              <a:lnTo>
                <a:pt x="1906806" y="129262"/>
              </a:lnTo>
              <a:lnTo>
                <a:pt x="0" y="129262"/>
              </a:lnTo>
              <a:lnTo>
                <a:pt x="0" y="18968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3F756E-7F74-41E0-8596-F7A7E07F9DE4}">
      <dsp:nvSpPr>
        <dsp:cNvPr id="0" name=""/>
        <dsp:cNvSpPr/>
      </dsp:nvSpPr>
      <dsp:spPr>
        <a:xfrm>
          <a:off x="1158213" y="1257732"/>
          <a:ext cx="2741711" cy="655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FDEF65-5F9C-4243-A187-9267A371FBDB}">
      <dsp:nvSpPr>
        <dsp:cNvPr id="0" name=""/>
        <dsp:cNvSpPr/>
      </dsp:nvSpPr>
      <dsp:spPr>
        <a:xfrm>
          <a:off x="1230680" y="1326575"/>
          <a:ext cx="2741711" cy="6555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latin typeface="Gill Sans MT Condensed" panose="020B0506020104020203" pitchFamily="34" charset="0"/>
            </a:rPr>
            <a:t>Fédérer les initiatives et favoriser la mise en place de réseaux</a:t>
          </a:r>
        </a:p>
      </dsp:txBody>
      <dsp:txXfrm>
        <a:off x="1249879" y="1345774"/>
        <a:ext cx="2703313" cy="617117"/>
      </dsp:txXfrm>
    </dsp:sp>
    <dsp:sp modelId="{D384BBFD-47B4-478C-AD41-14DFC3F0F502}">
      <dsp:nvSpPr>
        <dsp:cNvPr id="0" name=""/>
        <dsp:cNvSpPr/>
      </dsp:nvSpPr>
      <dsp:spPr>
        <a:xfrm>
          <a:off x="3364" y="2102929"/>
          <a:ext cx="1237796" cy="15659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D5132C-773A-45F7-B6B3-6BF553BE7B9E}">
      <dsp:nvSpPr>
        <dsp:cNvPr id="0" name=""/>
        <dsp:cNvSpPr/>
      </dsp:nvSpPr>
      <dsp:spPr>
        <a:xfrm>
          <a:off x="75831" y="2171773"/>
          <a:ext cx="1237796" cy="15659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>
              <a:latin typeface="Gill Sans MT Condensed" panose="020B0506020104020203" pitchFamily="34" charset="0"/>
            </a:rPr>
            <a:t>créer des moments de rencontres, des journées professionnelles en marge des évènements comme les festivals par exemple.</a:t>
          </a:r>
        </a:p>
      </dsp:txBody>
      <dsp:txXfrm>
        <a:off x="112085" y="2208027"/>
        <a:ext cx="1165288" cy="1493472"/>
      </dsp:txXfrm>
    </dsp:sp>
    <dsp:sp modelId="{D31FEF53-738E-4E32-ADFB-96DAA3EED076}">
      <dsp:nvSpPr>
        <dsp:cNvPr id="0" name=""/>
        <dsp:cNvSpPr/>
      </dsp:nvSpPr>
      <dsp:spPr>
        <a:xfrm>
          <a:off x="1386094" y="2102929"/>
          <a:ext cx="1030553" cy="17635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E2C2BE-E396-451C-BFC2-783112CC34E2}">
      <dsp:nvSpPr>
        <dsp:cNvPr id="0" name=""/>
        <dsp:cNvSpPr/>
      </dsp:nvSpPr>
      <dsp:spPr>
        <a:xfrm>
          <a:off x="1458561" y="2171773"/>
          <a:ext cx="1030553" cy="17635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>
              <a:latin typeface="Gill Sans MT Condensed" panose="020B0506020104020203" pitchFamily="34" charset="0"/>
            </a:rPr>
            <a:t>L’idée serait que des structures se fédèrent, désignent des référents pour représenter la Corse dans des réseaux et s’engagent dans cette représentation</a:t>
          </a:r>
        </a:p>
      </dsp:txBody>
      <dsp:txXfrm>
        <a:off x="1488745" y="2201957"/>
        <a:ext cx="970185" cy="1703226"/>
      </dsp:txXfrm>
    </dsp:sp>
    <dsp:sp modelId="{ACC91ACB-1CD1-42F7-AB9E-81449D43FFC0}">
      <dsp:nvSpPr>
        <dsp:cNvPr id="0" name=""/>
        <dsp:cNvSpPr/>
      </dsp:nvSpPr>
      <dsp:spPr>
        <a:xfrm>
          <a:off x="2561581" y="2102929"/>
          <a:ext cx="1238325" cy="1499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2ACF0A-4E67-488E-BAE8-39E4EAF9389E}">
      <dsp:nvSpPr>
        <dsp:cNvPr id="0" name=""/>
        <dsp:cNvSpPr/>
      </dsp:nvSpPr>
      <dsp:spPr>
        <a:xfrm>
          <a:off x="2634048" y="2171773"/>
          <a:ext cx="1238325" cy="14999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kern="1200" dirty="0">
              <a:latin typeface="Gill Sans MT Condensed" panose="020B0506020104020203" pitchFamily="34" charset="0"/>
            </a:rPr>
            <a:t>Fédérer les initiatives/mettre en réseau par secteur au regard de l’hétéroclisme des structures/acteurs afin de favoriser la mutualisation et l’échanges de bonne pratique</a:t>
          </a:r>
        </a:p>
      </dsp:txBody>
      <dsp:txXfrm>
        <a:off x="2670317" y="2208042"/>
        <a:ext cx="1165787" cy="1427390"/>
      </dsp:txXfrm>
    </dsp:sp>
    <dsp:sp modelId="{389616C3-1EE3-425E-B02C-C654D4341C34}">
      <dsp:nvSpPr>
        <dsp:cNvPr id="0" name=""/>
        <dsp:cNvSpPr/>
      </dsp:nvSpPr>
      <dsp:spPr>
        <a:xfrm>
          <a:off x="3944840" y="2102929"/>
          <a:ext cx="1109933" cy="1328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09130A-0A61-4110-A7F1-28E84393094D}">
      <dsp:nvSpPr>
        <dsp:cNvPr id="0" name=""/>
        <dsp:cNvSpPr/>
      </dsp:nvSpPr>
      <dsp:spPr>
        <a:xfrm>
          <a:off x="4017307" y="2171773"/>
          <a:ext cx="1109933" cy="13281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Char char="o"/>
          </a:pPr>
          <a:r>
            <a:rPr lang="fr-FR" sz="1200" kern="1200" dirty="0">
              <a:latin typeface="Gill Sans MT Condensed" panose="020B0506020104020203" pitchFamily="34" charset="0"/>
            </a:rPr>
            <a:t>organisation de regroupements sectoriels / création de fédérations : groupe d’échange </a:t>
          </a:r>
          <a:r>
            <a:rPr lang="fr-FR" sz="1200" kern="1200" dirty="0" smtClean="0">
              <a:latin typeface="Gill Sans MT Condensed" panose="020B0506020104020203" pitchFamily="34" charset="0"/>
            </a:rPr>
            <a:t>ciblé </a:t>
          </a:r>
          <a:r>
            <a:rPr lang="fr-FR" sz="1200" kern="1200" dirty="0">
              <a:latin typeface="Gill Sans MT Condensed" panose="020B0506020104020203" pitchFamily="34" charset="0"/>
            </a:rPr>
            <a:t>et venue de spécialistes</a:t>
          </a:r>
        </a:p>
      </dsp:txBody>
      <dsp:txXfrm>
        <a:off x="4049816" y="2204282"/>
        <a:ext cx="1044915" cy="1263180"/>
      </dsp:txXfrm>
    </dsp:sp>
    <dsp:sp modelId="{12CB9855-A359-4FA6-B999-08020949D100}">
      <dsp:nvSpPr>
        <dsp:cNvPr id="0" name=""/>
        <dsp:cNvSpPr/>
      </dsp:nvSpPr>
      <dsp:spPr>
        <a:xfrm>
          <a:off x="5389752" y="1266984"/>
          <a:ext cx="2718747" cy="5286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B3A470-E419-4BB9-BE66-1C0AF58E6A61}">
      <dsp:nvSpPr>
        <dsp:cNvPr id="0" name=""/>
        <dsp:cNvSpPr/>
      </dsp:nvSpPr>
      <dsp:spPr>
        <a:xfrm>
          <a:off x="5462219" y="1335827"/>
          <a:ext cx="2718747" cy="528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latin typeface="Gill Sans MT Condensed" panose="020B0506020104020203" pitchFamily="34" charset="0"/>
            </a:rPr>
            <a:t>Comment accroitre la visibilité à l’international</a:t>
          </a:r>
        </a:p>
      </dsp:txBody>
      <dsp:txXfrm>
        <a:off x="5477703" y="1351311"/>
        <a:ext cx="2687779" cy="497690"/>
      </dsp:txXfrm>
    </dsp:sp>
    <dsp:sp modelId="{18A4FAA9-79C9-4C39-AAFD-A73ECAA8CA34}">
      <dsp:nvSpPr>
        <dsp:cNvPr id="0" name=""/>
        <dsp:cNvSpPr/>
      </dsp:nvSpPr>
      <dsp:spPr>
        <a:xfrm>
          <a:off x="5199706" y="1976072"/>
          <a:ext cx="980145" cy="2110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7ED06D-16D0-4F5D-9F47-4A94784C5AFB}">
      <dsp:nvSpPr>
        <dsp:cNvPr id="0" name=""/>
        <dsp:cNvSpPr/>
      </dsp:nvSpPr>
      <dsp:spPr>
        <a:xfrm>
          <a:off x="5272173" y="2044915"/>
          <a:ext cx="980145" cy="2110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>
              <a:latin typeface="Gill Sans MT Condensed" panose="020B0506020104020203" pitchFamily="34" charset="0"/>
            </a:rPr>
            <a:t>S’appuyer sur des agences de diffusion comme Cap Digital sur Paris, sur des réseaux professionnels comme FFEA pour créer une antenne en Corse</a:t>
          </a:r>
          <a:r>
            <a:rPr lang="fr-FR" sz="1000" kern="1200" dirty="0"/>
            <a:t>.</a:t>
          </a:r>
        </a:p>
      </dsp:txBody>
      <dsp:txXfrm>
        <a:off x="5300880" y="2073622"/>
        <a:ext cx="922731" cy="2053293"/>
      </dsp:txXfrm>
    </dsp:sp>
    <dsp:sp modelId="{E542E4B8-71FA-4C47-9246-2F0FDF246F11}">
      <dsp:nvSpPr>
        <dsp:cNvPr id="0" name=""/>
        <dsp:cNvSpPr/>
      </dsp:nvSpPr>
      <dsp:spPr>
        <a:xfrm>
          <a:off x="6324785" y="1976072"/>
          <a:ext cx="1016929" cy="17694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751D2F-FC8F-48AA-BB83-E206E10D6DED}">
      <dsp:nvSpPr>
        <dsp:cNvPr id="0" name=""/>
        <dsp:cNvSpPr/>
      </dsp:nvSpPr>
      <dsp:spPr>
        <a:xfrm>
          <a:off x="6397252" y="2044915"/>
          <a:ext cx="1016929" cy="17694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>
              <a:latin typeface="Gill Sans MT Condensed" panose="020B0506020104020203" pitchFamily="34" charset="0"/>
            </a:rPr>
            <a:t>S’appuyer sur les Instituts français, sur des jumelages.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>
              <a:latin typeface="Gill Sans MT Condensed" panose="020B0506020104020203" pitchFamily="34" charset="0"/>
            </a:rPr>
            <a:t>Créer des « Maisons de la Corse »</a:t>
          </a:r>
        </a:p>
      </dsp:txBody>
      <dsp:txXfrm>
        <a:off x="6427037" y="2074700"/>
        <a:ext cx="957359" cy="1709893"/>
      </dsp:txXfrm>
    </dsp:sp>
    <dsp:sp modelId="{B94C31F6-BC90-4258-83F2-43816AD67ADD}">
      <dsp:nvSpPr>
        <dsp:cNvPr id="0" name=""/>
        <dsp:cNvSpPr/>
      </dsp:nvSpPr>
      <dsp:spPr>
        <a:xfrm>
          <a:off x="7486648" y="1976072"/>
          <a:ext cx="867399" cy="1986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B0C7CC-A3BB-46CB-A43D-16DA8724E6A4}">
      <dsp:nvSpPr>
        <dsp:cNvPr id="0" name=""/>
        <dsp:cNvSpPr/>
      </dsp:nvSpPr>
      <dsp:spPr>
        <a:xfrm>
          <a:off x="7559115" y="2044915"/>
          <a:ext cx="867399" cy="19860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Char char="o"/>
          </a:pPr>
          <a:r>
            <a:rPr lang="fr-FR" sz="1200" kern="1200" dirty="0">
              <a:latin typeface="Gill Sans MT Condensed" panose="020B0506020104020203" pitchFamily="34" charset="0"/>
            </a:rPr>
            <a:t>Création d’un « guichet/bureau » à l’international présence d’un référent</a:t>
          </a:r>
        </a:p>
      </dsp:txBody>
      <dsp:txXfrm>
        <a:off x="7584520" y="2070320"/>
        <a:ext cx="816589" cy="1935285"/>
      </dsp:txXfrm>
    </dsp:sp>
    <dsp:sp modelId="{06157232-673B-425E-B0B0-864F7C3FDA48}">
      <dsp:nvSpPr>
        <dsp:cNvPr id="0" name=""/>
        <dsp:cNvSpPr/>
      </dsp:nvSpPr>
      <dsp:spPr>
        <a:xfrm>
          <a:off x="9005657" y="1257732"/>
          <a:ext cx="2272909" cy="6565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694FCC-F51D-4181-AA19-17A970AE7A50}">
      <dsp:nvSpPr>
        <dsp:cNvPr id="0" name=""/>
        <dsp:cNvSpPr/>
      </dsp:nvSpPr>
      <dsp:spPr>
        <a:xfrm>
          <a:off x="9078123" y="1326575"/>
          <a:ext cx="2272909" cy="6565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latin typeface="Gill Sans MT Condensed" panose="020B0506020104020203" pitchFamily="34" charset="0"/>
            </a:rPr>
            <a:t>Comment promouvoir et mieux communiquer</a:t>
          </a:r>
        </a:p>
      </dsp:txBody>
      <dsp:txXfrm>
        <a:off x="9097354" y="1345806"/>
        <a:ext cx="2234447" cy="618134"/>
      </dsp:txXfrm>
    </dsp:sp>
    <dsp:sp modelId="{731D16FD-A08F-458C-BD0C-84C814A8EAE0}">
      <dsp:nvSpPr>
        <dsp:cNvPr id="0" name=""/>
        <dsp:cNvSpPr/>
      </dsp:nvSpPr>
      <dsp:spPr>
        <a:xfrm>
          <a:off x="8498981" y="2104010"/>
          <a:ext cx="998798" cy="12241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8522BA-3928-4893-A51A-BF7068AC326B}">
      <dsp:nvSpPr>
        <dsp:cNvPr id="0" name=""/>
        <dsp:cNvSpPr/>
      </dsp:nvSpPr>
      <dsp:spPr>
        <a:xfrm>
          <a:off x="8571447" y="2172853"/>
          <a:ext cx="998798" cy="12241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latin typeface="Gill Sans MT Condensed" panose="020B0506020104020203" pitchFamily="34" charset="0"/>
            </a:rPr>
            <a:t>Mieux promouvoir le portail référent Culture proposant une offre culturelle complète </a:t>
          </a:r>
          <a:endParaRPr lang="fr-FR" sz="1200" kern="1200" dirty="0">
            <a:latin typeface="Gill Sans MT Condensed" panose="020B0506020104020203" pitchFamily="34" charset="0"/>
          </a:endParaRPr>
        </a:p>
      </dsp:txBody>
      <dsp:txXfrm>
        <a:off x="8600701" y="2202107"/>
        <a:ext cx="940290" cy="1165685"/>
      </dsp:txXfrm>
    </dsp:sp>
    <dsp:sp modelId="{F90642C7-7A7C-42A6-9ED7-2F3CF4E9770B}">
      <dsp:nvSpPr>
        <dsp:cNvPr id="0" name=""/>
        <dsp:cNvSpPr/>
      </dsp:nvSpPr>
      <dsp:spPr>
        <a:xfrm>
          <a:off x="9642712" y="2104010"/>
          <a:ext cx="998798" cy="10536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66688A-3F28-436A-9210-42B0EC055F77}">
      <dsp:nvSpPr>
        <dsp:cNvPr id="0" name=""/>
        <dsp:cNvSpPr/>
      </dsp:nvSpPr>
      <dsp:spPr>
        <a:xfrm>
          <a:off x="9715179" y="2172853"/>
          <a:ext cx="998798" cy="10536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>
              <a:latin typeface="Gill Sans MT Condensed" panose="020B0506020104020203" pitchFamily="34" charset="0"/>
            </a:rPr>
            <a:t>Réaliser un catalogue des artistes et de </a:t>
          </a:r>
          <a:r>
            <a:rPr lang="fr-FR" sz="1200" kern="1200" dirty="0" smtClean="0">
              <a:latin typeface="Gill Sans MT Condensed" panose="020B0506020104020203" pitchFamily="34" charset="0"/>
            </a:rPr>
            <a:t>leurs </a:t>
          </a:r>
          <a:r>
            <a:rPr lang="fr-FR" sz="1200" kern="1200" dirty="0" err="1" smtClean="0">
              <a:latin typeface="Gill Sans MT Condensed" panose="020B0506020104020203" pitchFamily="34" charset="0"/>
            </a:rPr>
            <a:t>oeuvres</a:t>
          </a:r>
          <a:endParaRPr lang="fr-FR" sz="1200" kern="1200" dirty="0">
            <a:latin typeface="Gill Sans MT Condensed" panose="020B0506020104020203" pitchFamily="34" charset="0"/>
          </a:endParaRPr>
        </a:p>
      </dsp:txBody>
      <dsp:txXfrm>
        <a:off x="9744433" y="2202107"/>
        <a:ext cx="940290" cy="995152"/>
      </dsp:txXfrm>
    </dsp:sp>
    <dsp:sp modelId="{CCD34545-C51D-40CD-9964-2168975FA5F3}">
      <dsp:nvSpPr>
        <dsp:cNvPr id="0" name=""/>
        <dsp:cNvSpPr/>
      </dsp:nvSpPr>
      <dsp:spPr>
        <a:xfrm>
          <a:off x="10786444" y="2104010"/>
          <a:ext cx="998798" cy="1157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7ACCF7-2951-4AA7-81AD-76F17EDA2509}">
      <dsp:nvSpPr>
        <dsp:cNvPr id="0" name=""/>
        <dsp:cNvSpPr/>
      </dsp:nvSpPr>
      <dsp:spPr>
        <a:xfrm>
          <a:off x="10858911" y="2172853"/>
          <a:ext cx="998798" cy="115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>
              <a:latin typeface="Gill Sans MT Condensed" panose="020B0506020104020203" pitchFamily="34" charset="0"/>
            </a:rPr>
            <a:t>Être présents de manière </a:t>
          </a:r>
          <a:r>
            <a:rPr lang="fr-FR" sz="1200" kern="1200" dirty="0" smtClean="0">
              <a:latin typeface="Gill Sans MT Condensed" panose="020B0506020104020203" pitchFamily="34" charset="0"/>
            </a:rPr>
            <a:t>institutionnelle </a:t>
          </a:r>
          <a:r>
            <a:rPr lang="fr-FR" sz="1200" kern="1200" dirty="0">
              <a:latin typeface="Gill Sans MT Condensed" panose="020B0506020104020203" pitchFamily="34" charset="0"/>
            </a:rPr>
            <a:t>sur des évènements porteurs ( festival d’Avignon, </a:t>
          </a:r>
          <a:r>
            <a:rPr lang="fr-FR" sz="1200" kern="1200" dirty="0" err="1">
              <a:latin typeface="Gill Sans MT Condensed" panose="020B0506020104020203" pitchFamily="34" charset="0"/>
            </a:rPr>
            <a:t>Womex</a:t>
          </a:r>
          <a:r>
            <a:rPr lang="fr-FR" sz="1200" kern="1200" dirty="0">
              <a:latin typeface="Gill Sans MT Condensed" panose="020B0506020104020203" pitchFamily="34" charset="0"/>
            </a:rPr>
            <a:t>…)</a:t>
          </a:r>
        </a:p>
      </dsp:txBody>
      <dsp:txXfrm>
        <a:off x="10888165" y="2202107"/>
        <a:ext cx="940290" cy="10993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ACD49B-4EEE-4D0B-8013-7CFAF9E3DD9E}">
      <dsp:nvSpPr>
        <dsp:cNvPr id="0" name=""/>
        <dsp:cNvSpPr/>
      </dsp:nvSpPr>
      <dsp:spPr>
        <a:xfrm>
          <a:off x="8821001" y="2210150"/>
          <a:ext cx="1805937" cy="307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845"/>
              </a:lnTo>
              <a:lnTo>
                <a:pt x="1805937" y="209845"/>
              </a:lnTo>
              <a:lnTo>
                <a:pt x="1805937" y="30793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F4C957-9BF4-4F69-B1BE-386D9E9AD40E}">
      <dsp:nvSpPr>
        <dsp:cNvPr id="0" name=""/>
        <dsp:cNvSpPr/>
      </dsp:nvSpPr>
      <dsp:spPr>
        <a:xfrm>
          <a:off x="8609783" y="2210150"/>
          <a:ext cx="211217" cy="289078"/>
        </a:xfrm>
        <a:custGeom>
          <a:avLst/>
          <a:gdLst/>
          <a:ahLst/>
          <a:cxnLst/>
          <a:rect l="0" t="0" r="0" b="0"/>
          <a:pathLst>
            <a:path>
              <a:moveTo>
                <a:pt x="211217" y="0"/>
              </a:moveTo>
              <a:lnTo>
                <a:pt x="211217" y="190993"/>
              </a:lnTo>
              <a:lnTo>
                <a:pt x="0" y="190993"/>
              </a:lnTo>
              <a:lnTo>
                <a:pt x="0" y="28907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0D6436-5D04-4516-9C74-C4D6AE686461}">
      <dsp:nvSpPr>
        <dsp:cNvPr id="0" name=""/>
        <dsp:cNvSpPr/>
      </dsp:nvSpPr>
      <dsp:spPr>
        <a:xfrm>
          <a:off x="6898110" y="2210150"/>
          <a:ext cx="1922891" cy="307930"/>
        </a:xfrm>
        <a:custGeom>
          <a:avLst/>
          <a:gdLst/>
          <a:ahLst/>
          <a:cxnLst/>
          <a:rect l="0" t="0" r="0" b="0"/>
          <a:pathLst>
            <a:path>
              <a:moveTo>
                <a:pt x="1922891" y="0"/>
              </a:moveTo>
              <a:lnTo>
                <a:pt x="1922891" y="209845"/>
              </a:lnTo>
              <a:lnTo>
                <a:pt x="0" y="209845"/>
              </a:lnTo>
              <a:lnTo>
                <a:pt x="0" y="30793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6B9FCD-9810-44C7-91B4-748F02931338}">
      <dsp:nvSpPr>
        <dsp:cNvPr id="0" name=""/>
        <dsp:cNvSpPr/>
      </dsp:nvSpPr>
      <dsp:spPr>
        <a:xfrm>
          <a:off x="2966735" y="2227946"/>
          <a:ext cx="2010013" cy="3362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123"/>
              </a:lnTo>
              <a:lnTo>
                <a:pt x="2010013" y="238123"/>
              </a:lnTo>
              <a:lnTo>
                <a:pt x="2010013" y="33620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57838-B468-4EE1-93D4-94A11C994AD1}">
      <dsp:nvSpPr>
        <dsp:cNvPr id="0" name=""/>
        <dsp:cNvSpPr/>
      </dsp:nvSpPr>
      <dsp:spPr>
        <a:xfrm>
          <a:off x="2905990" y="2227946"/>
          <a:ext cx="91440" cy="307930"/>
        </a:xfrm>
        <a:custGeom>
          <a:avLst/>
          <a:gdLst/>
          <a:ahLst/>
          <a:cxnLst/>
          <a:rect l="0" t="0" r="0" b="0"/>
          <a:pathLst>
            <a:path>
              <a:moveTo>
                <a:pt x="60744" y="0"/>
              </a:moveTo>
              <a:lnTo>
                <a:pt x="60744" y="209845"/>
              </a:lnTo>
              <a:lnTo>
                <a:pt x="45720" y="209845"/>
              </a:lnTo>
              <a:lnTo>
                <a:pt x="45720" y="30793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FD7231-208F-46DB-B7F5-57C6ADC17A35}">
      <dsp:nvSpPr>
        <dsp:cNvPr id="0" name=""/>
        <dsp:cNvSpPr/>
      </dsp:nvSpPr>
      <dsp:spPr>
        <a:xfrm>
          <a:off x="913417" y="2227946"/>
          <a:ext cx="2053317" cy="307930"/>
        </a:xfrm>
        <a:custGeom>
          <a:avLst/>
          <a:gdLst/>
          <a:ahLst/>
          <a:cxnLst/>
          <a:rect l="0" t="0" r="0" b="0"/>
          <a:pathLst>
            <a:path>
              <a:moveTo>
                <a:pt x="2053317" y="0"/>
              </a:moveTo>
              <a:lnTo>
                <a:pt x="2053317" y="209845"/>
              </a:lnTo>
              <a:lnTo>
                <a:pt x="0" y="209845"/>
              </a:lnTo>
              <a:lnTo>
                <a:pt x="0" y="30793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460857-1396-439D-8452-F31B4296A82F}">
      <dsp:nvSpPr>
        <dsp:cNvPr id="0" name=""/>
        <dsp:cNvSpPr/>
      </dsp:nvSpPr>
      <dsp:spPr>
        <a:xfrm>
          <a:off x="1174177" y="1110777"/>
          <a:ext cx="3585115" cy="11171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7CA3BF-71D9-4E8D-BE8F-BE6184B6D42F}">
      <dsp:nvSpPr>
        <dsp:cNvPr id="0" name=""/>
        <dsp:cNvSpPr/>
      </dsp:nvSpPr>
      <dsp:spPr>
        <a:xfrm>
          <a:off x="1291820" y="1222538"/>
          <a:ext cx="3585115" cy="11171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latin typeface="Gill Sans MT Condensed" panose="020B0506020104020203" pitchFamily="34" charset="0"/>
            </a:rPr>
            <a:t>Comment faciliter la coopération entre les collectivités territoriales</a:t>
          </a:r>
        </a:p>
      </dsp:txBody>
      <dsp:txXfrm>
        <a:off x="1324541" y="1255259"/>
        <a:ext cx="3519673" cy="1051727"/>
      </dsp:txXfrm>
    </dsp:sp>
    <dsp:sp modelId="{6D87CD5D-F7D3-44F9-BA27-533140920E82}">
      <dsp:nvSpPr>
        <dsp:cNvPr id="0" name=""/>
        <dsp:cNvSpPr/>
      </dsp:nvSpPr>
      <dsp:spPr>
        <a:xfrm>
          <a:off x="3178" y="2535877"/>
          <a:ext cx="1820477" cy="13158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81DD61-7B4E-41D0-97EF-C5E9A40BE536}">
      <dsp:nvSpPr>
        <dsp:cNvPr id="0" name=""/>
        <dsp:cNvSpPr/>
      </dsp:nvSpPr>
      <dsp:spPr>
        <a:xfrm>
          <a:off x="120821" y="2647638"/>
          <a:ext cx="1820477" cy="13158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>
              <a:latin typeface="Gill Sans MT Condensed" panose="020B0506020104020203" pitchFamily="34" charset="0"/>
            </a:rPr>
            <a:t>Développer l’information à destination des collectivités et développer des rencontres</a:t>
          </a:r>
        </a:p>
      </dsp:txBody>
      <dsp:txXfrm>
        <a:off x="159361" y="2686178"/>
        <a:ext cx="1743397" cy="1238756"/>
      </dsp:txXfrm>
    </dsp:sp>
    <dsp:sp modelId="{FDBFEB42-6505-43D8-8CD7-2C382182CE25}">
      <dsp:nvSpPr>
        <dsp:cNvPr id="0" name=""/>
        <dsp:cNvSpPr/>
      </dsp:nvSpPr>
      <dsp:spPr>
        <a:xfrm>
          <a:off x="2058942" y="2535877"/>
          <a:ext cx="1785537" cy="13324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ACB4B8-1DDF-42BB-B5CC-9DDCD4037EBF}">
      <dsp:nvSpPr>
        <dsp:cNvPr id="0" name=""/>
        <dsp:cNvSpPr/>
      </dsp:nvSpPr>
      <dsp:spPr>
        <a:xfrm>
          <a:off x="2176585" y="2647638"/>
          <a:ext cx="1785537" cy="13324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Char char="o"/>
          </a:pPr>
          <a:r>
            <a:rPr lang="fr-FR" sz="1200" kern="1200" dirty="0">
              <a:latin typeface="Gill Sans MT Condensed" panose="020B0506020104020203" pitchFamily="34" charset="0"/>
            </a:rPr>
            <a:t>Proposer un dispositif d’offre aux communes permettant une facilitation de l’offre dans le rural (catalogue…)</a:t>
          </a:r>
        </a:p>
      </dsp:txBody>
      <dsp:txXfrm>
        <a:off x="2215612" y="2686665"/>
        <a:ext cx="1707483" cy="1254435"/>
      </dsp:txXfrm>
    </dsp:sp>
    <dsp:sp modelId="{59517E3E-AAAB-4B41-A393-24DFBCED3735}">
      <dsp:nvSpPr>
        <dsp:cNvPr id="0" name=""/>
        <dsp:cNvSpPr/>
      </dsp:nvSpPr>
      <dsp:spPr>
        <a:xfrm>
          <a:off x="4051485" y="2564155"/>
          <a:ext cx="1850526" cy="11125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463F3A-741B-475D-B7B4-0D07AD3A3BE6}">
      <dsp:nvSpPr>
        <dsp:cNvPr id="0" name=""/>
        <dsp:cNvSpPr/>
      </dsp:nvSpPr>
      <dsp:spPr>
        <a:xfrm>
          <a:off x="4169128" y="2675916"/>
          <a:ext cx="1850526" cy="11125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>
              <a:latin typeface="Gill Sans MT Condensed" panose="020B0506020104020203" pitchFamily="34" charset="0"/>
            </a:rPr>
            <a:t>Soutenir les projets de Festivals, rencontres, portés par les communautés de communes</a:t>
          </a:r>
        </a:p>
      </dsp:txBody>
      <dsp:txXfrm>
        <a:off x="4201713" y="2708501"/>
        <a:ext cx="1785356" cy="1047360"/>
      </dsp:txXfrm>
    </dsp:sp>
    <dsp:sp modelId="{28CF2BDA-F4F3-4BBC-B6AF-16BF3111727B}">
      <dsp:nvSpPr>
        <dsp:cNvPr id="0" name=""/>
        <dsp:cNvSpPr/>
      </dsp:nvSpPr>
      <dsp:spPr>
        <a:xfrm>
          <a:off x="7328858" y="1110777"/>
          <a:ext cx="2984285" cy="10993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78AF9F-8DF7-42F2-9A99-E82AA7DEFA43}">
      <dsp:nvSpPr>
        <dsp:cNvPr id="0" name=""/>
        <dsp:cNvSpPr/>
      </dsp:nvSpPr>
      <dsp:spPr>
        <a:xfrm>
          <a:off x="7446501" y="1222538"/>
          <a:ext cx="2984285" cy="1099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latin typeface="Gill Sans MT Condensed" panose="020B0506020104020203" pitchFamily="34" charset="0"/>
            </a:rPr>
            <a:t>Développer l’ingénierie et </a:t>
          </a:r>
          <a:r>
            <a:rPr lang="fr-FR" sz="1400" kern="1200" dirty="0" smtClean="0">
              <a:latin typeface="Gill Sans MT Condensed" panose="020B0506020104020203" pitchFamily="34" charset="0"/>
            </a:rPr>
            <a:t>pallier </a:t>
          </a:r>
          <a:r>
            <a:rPr lang="fr-FR" sz="1400" kern="1200" dirty="0">
              <a:latin typeface="Gill Sans MT Condensed" panose="020B0506020104020203" pitchFamily="34" charset="0"/>
            </a:rPr>
            <a:t>à l’absence de structure professionnelle</a:t>
          </a:r>
        </a:p>
      </dsp:txBody>
      <dsp:txXfrm>
        <a:off x="7478701" y="1254738"/>
        <a:ext cx="2919885" cy="1034973"/>
      </dsp:txXfrm>
    </dsp:sp>
    <dsp:sp modelId="{E7617948-9520-4B59-A14B-F83549779E64}">
      <dsp:nvSpPr>
        <dsp:cNvPr id="0" name=""/>
        <dsp:cNvSpPr/>
      </dsp:nvSpPr>
      <dsp:spPr>
        <a:xfrm>
          <a:off x="6165577" y="2518080"/>
          <a:ext cx="1465064" cy="15419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6DA407-F2FF-4691-BDA0-8F5DDB2E4D8D}">
      <dsp:nvSpPr>
        <dsp:cNvPr id="0" name=""/>
        <dsp:cNvSpPr/>
      </dsp:nvSpPr>
      <dsp:spPr>
        <a:xfrm>
          <a:off x="6283220" y="2629841"/>
          <a:ext cx="1465064" cy="1541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>
              <a:latin typeface="Gill Sans MT Condensed" panose="020B0506020104020203" pitchFamily="34" charset="0"/>
            </a:rPr>
            <a:t>Créer sur le portail dédié de la CDC la possibilité de déposer les dossiers en ligne et éviter les doublons</a:t>
          </a:r>
        </a:p>
      </dsp:txBody>
      <dsp:txXfrm>
        <a:off x="6326130" y="2672751"/>
        <a:ext cx="1379244" cy="1456161"/>
      </dsp:txXfrm>
    </dsp:sp>
    <dsp:sp modelId="{2E3EAB7D-E33F-4A56-83FB-63D15CD53030}">
      <dsp:nvSpPr>
        <dsp:cNvPr id="0" name=""/>
        <dsp:cNvSpPr/>
      </dsp:nvSpPr>
      <dsp:spPr>
        <a:xfrm>
          <a:off x="7771664" y="2499228"/>
          <a:ext cx="1676239" cy="16781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FAB9D6-00B6-46BA-BAE9-81E9547B4214}">
      <dsp:nvSpPr>
        <dsp:cNvPr id="0" name=""/>
        <dsp:cNvSpPr/>
      </dsp:nvSpPr>
      <dsp:spPr>
        <a:xfrm>
          <a:off x="7889307" y="2610989"/>
          <a:ext cx="1676239" cy="16781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>
              <a:latin typeface="Gill Sans MT Condensed" panose="020B0506020104020203" pitchFamily="34" charset="0"/>
            </a:rPr>
            <a:t>S’appuyer sur une structure dédiée</a:t>
          </a:r>
        </a:p>
      </dsp:txBody>
      <dsp:txXfrm>
        <a:off x="7938402" y="2660084"/>
        <a:ext cx="1578049" cy="1579957"/>
      </dsp:txXfrm>
    </dsp:sp>
    <dsp:sp modelId="{4183F5BD-9405-40C9-9BBA-2C21D34B5591}">
      <dsp:nvSpPr>
        <dsp:cNvPr id="0" name=""/>
        <dsp:cNvSpPr/>
      </dsp:nvSpPr>
      <dsp:spPr>
        <a:xfrm>
          <a:off x="9777453" y="2518080"/>
          <a:ext cx="1698971" cy="1646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0F7D5F-F839-445F-A872-DF45D3BD51DC}">
      <dsp:nvSpPr>
        <dsp:cNvPr id="0" name=""/>
        <dsp:cNvSpPr/>
      </dsp:nvSpPr>
      <dsp:spPr>
        <a:xfrm>
          <a:off x="9895096" y="2629841"/>
          <a:ext cx="1698971" cy="1646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Char char="-"/>
          </a:pPr>
          <a:r>
            <a:rPr lang="fr-FR" sz="1200" b="0" kern="1200" dirty="0">
              <a:latin typeface="Gill Sans MT Condensed" panose="020B0506020104020203" pitchFamily="34" charset="0"/>
            </a:rPr>
            <a:t>Elaborer des outils collectifs, entre partenaires/acteurs des secteurs privés et publics, afin de développer l’ingénierie des structures de manière concrète et pouvoir se concentrer sur son cœur de métier : la mise en œuvre du projet.</a:t>
          </a:r>
        </a:p>
      </dsp:txBody>
      <dsp:txXfrm>
        <a:off x="9943326" y="2678071"/>
        <a:ext cx="1602511" cy="15502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31CC3A-8AFE-4560-848B-12232E0D4A31}">
      <dsp:nvSpPr>
        <dsp:cNvPr id="0" name=""/>
        <dsp:cNvSpPr/>
      </dsp:nvSpPr>
      <dsp:spPr>
        <a:xfrm>
          <a:off x="9731162" y="1503984"/>
          <a:ext cx="1093249" cy="2815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892"/>
              </a:lnTo>
              <a:lnTo>
                <a:pt x="1093249" y="191892"/>
              </a:lnTo>
              <a:lnTo>
                <a:pt x="1093249" y="28158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3E91B8-CA03-4ACC-B5D4-A46D01EDF199}">
      <dsp:nvSpPr>
        <dsp:cNvPr id="0" name=""/>
        <dsp:cNvSpPr/>
      </dsp:nvSpPr>
      <dsp:spPr>
        <a:xfrm>
          <a:off x="8704045" y="1503984"/>
          <a:ext cx="1027116" cy="281585"/>
        </a:xfrm>
        <a:custGeom>
          <a:avLst/>
          <a:gdLst/>
          <a:ahLst/>
          <a:cxnLst/>
          <a:rect l="0" t="0" r="0" b="0"/>
          <a:pathLst>
            <a:path>
              <a:moveTo>
                <a:pt x="1027116" y="0"/>
              </a:moveTo>
              <a:lnTo>
                <a:pt x="1027116" y="191892"/>
              </a:lnTo>
              <a:lnTo>
                <a:pt x="0" y="191892"/>
              </a:lnTo>
              <a:lnTo>
                <a:pt x="0" y="28158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4025F7-1CFD-44A0-8032-A3C53A1D2064}">
      <dsp:nvSpPr>
        <dsp:cNvPr id="0" name=""/>
        <dsp:cNvSpPr/>
      </dsp:nvSpPr>
      <dsp:spPr>
        <a:xfrm>
          <a:off x="3753770" y="1692305"/>
          <a:ext cx="2925591" cy="2815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892"/>
              </a:lnTo>
              <a:lnTo>
                <a:pt x="2925591" y="191892"/>
              </a:lnTo>
              <a:lnTo>
                <a:pt x="2925591" y="28158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B5E60-928A-4549-9E20-566A720F6238}">
      <dsp:nvSpPr>
        <dsp:cNvPr id="0" name=""/>
        <dsp:cNvSpPr/>
      </dsp:nvSpPr>
      <dsp:spPr>
        <a:xfrm>
          <a:off x="3753770" y="1692305"/>
          <a:ext cx="967422" cy="2815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892"/>
              </a:lnTo>
              <a:lnTo>
                <a:pt x="967422" y="191892"/>
              </a:lnTo>
              <a:lnTo>
                <a:pt x="967422" y="28158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AF390-33DA-4703-B910-2A559C54A320}">
      <dsp:nvSpPr>
        <dsp:cNvPr id="0" name=""/>
        <dsp:cNvSpPr/>
      </dsp:nvSpPr>
      <dsp:spPr>
        <a:xfrm>
          <a:off x="2821943" y="1692305"/>
          <a:ext cx="931826" cy="281585"/>
        </a:xfrm>
        <a:custGeom>
          <a:avLst/>
          <a:gdLst/>
          <a:ahLst/>
          <a:cxnLst/>
          <a:rect l="0" t="0" r="0" b="0"/>
          <a:pathLst>
            <a:path>
              <a:moveTo>
                <a:pt x="931826" y="0"/>
              </a:moveTo>
              <a:lnTo>
                <a:pt x="931826" y="191892"/>
              </a:lnTo>
              <a:lnTo>
                <a:pt x="0" y="191892"/>
              </a:lnTo>
              <a:lnTo>
                <a:pt x="0" y="28158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E12EF-8C3A-44FC-B371-86BAD94FFFE0}">
      <dsp:nvSpPr>
        <dsp:cNvPr id="0" name=""/>
        <dsp:cNvSpPr/>
      </dsp:nvSpPr>
      <dsp:spPr>
        <a:xfrm>
          <a:off x="923087" y="1692305"/>
          <a:ext cx="2830683" cy="281585"/>
        </a:xfrm>
        <a:custGeom>
          <a:avLst/>
          <a:gdLst/>
          <a:ahLst/>
          <a:cxnLst/>
          <a:rect l="0" t="0" r="0" b="0"/>
          <a:pathLst>
            <a:path>
              <a:moveTo>
                <a:pt x="2830683" y="0"/>
              </a:moveTo>
              <a:lnTo>
                <a:pt x="2830683" y="191892"/>
              </a:lnTo>
              <a:lnTo>
                <a:pt x="0" y="191892"/>
              </a:lnTo>
              <a:lnTo>
                <a:pt x="0" y="28158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3F756E-7F74-41E0-8596-F7A7E07F9DE4}">
      <dsp:nvSpPr>
        <dsp:cNvPr id="0" name=""/>
        <dsp:cNvSpPr/>
      </dsp:nvSpPr>
      <dsp:spPr>
        <a:xfrm>
          <a:off x="1718714" y="719182"/>
          <a:ext cx="4070112" cy="973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FDEF65-5F9C-4243-A187-9267A371FBDB}">
      <dsp:nvSpPr>
        <dsp:cNvPr id="0" name=""/>
        <dsp:cNvSpPr/>
      </dsp:nvSpPr>
      <dsp:spPr>
        <a:xfrm>
          <a:off x="1826291" y="821381"/>
          <a:ext cx="4070112" cy="9731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latin typeface="Gill Sans MT Condensed" panose="020B0506020104020203" pitchFamily="34" charset="0"/>
            </a:rPr>
            <a:t>Attirer un public plus large</a:t>
          </a:r>
        </a:p>
      </dsp:txBody>
      <dsp:txXfrm>
        <a:off x="1854793" y="849883"/>
        <a:ext cx="4013108" cy="916119"/>
      </dsp:txXfrm>
    </dsp:sp>
    <dsp:sp modelId="{D384BBFD-47B4-478C-AD41-14DFC3F0F502}">
      <dsp:nvSpPr>
        <dsp:cNvPr id="0" name=""/>
        <dsp:cNvSpPr/>
      </dsp:nvSpPr>
      <dsp:spPr>
        <a:xfrm>
          <a:off x="4322" y="1973890"/>
          <a:ext cx="1837528" cy="2324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D5132C-773A-45F7-B6B3-6BF553BE7B9E}">
      <dsp:nvSpPr>
        <dsp:cNvPr id="0" name=""/>
        <dsp:cNvSpPr/>
      </dsp:nvSpPr>
      <dsp:spPr>
        <a:xfrm>
          <a:off x="111900" y="2076089"/>
          <a:ext cx="1837528" cy="23247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>
              <a:latin typeface="Gill Sans MT Condensed" panose="020B0506020104020203" pitchFamily="34" charset="0"/>
            </a:rPr>
            <a:t>Aller à la rencontre du public en tissant des liens avec les communes et les associations de l’ensemble du territoire. (urbain et rural)</a:t>
          </a:r>
        </a:p>
      </dsp:txBody>
      <dsp:txXfrm>
        <a:off x="165719" y="2129908"/>
        <a:ext cx="1729890" cy="2217084"/>
      </dsp:txXfrm>
    </dsp:sp>
    <dsp:sp modelId="{D31FEF53-738E-4E32-ADFB-96DAA3EED076}">
      <dsp:nvSpPr>
        <dsp:cNvPr id="0" name=""/>
        <dsp:cNvSpPr/>
      </dsp:nvSpPr>
      <dsp:spPr>
        <a:xfrm>
          <a:off x="2057007" y="1973890"/>
          <a:ext cx="1529873" cy="26180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E2C2BE-E396-451C-BFC2-783112CC34E2}">
      <dsp:nvSpPr>
        <dsp:cNvPr id="0" name=""/>
        <dsp:cNvSpPr/>
      </dsp:nvSpPr>
      <dsp:spPr>
        <a:xfrm>
          <a:off x="2164585" y="2076089"/>
          <a:ext cx="1529873" cy="26180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>
              <a:latin typeface="Gill Sans MT Condensed" panose="020B0506020104020203" pitchFamily="34" charset="0"/>
            </a:rPr>
            <a:t>Re</a:t>
          </a:r>
          <a:r>
            <a:rPr lang="fr-FR" sz="1200" kern="1200" dirty="0" smtClean="0">
              <a:latin typeface="Gill Sans MT Condensed" panose="020B0506020104020203" pitchFamily="34" charset="0"/>
            </a:rPr>
            <a:t>-mentionner </a:t>
          </a:r>
          <a:r>
            <a:rPr lang="fr-FR" sz="1200" kern="1200" dirty="0">
              <a:latin typeface="Gill Sans MT Condensed" panose="020B0506020104020203" pitchFamily="34" charset="0"/>
            </a:rPr>
            <a:t>et repenser le lien artiste/public.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>
              <a:latin typeface="Gill Sans MT Condensed" panose="020B0506020104020203" pitchFamily="34" charset="0"/>
            </a:rPr>
            <a:t>Intégrer le public dans certains évènements (théâtre populaire, pastorale de noël, etc…)  </a:t>
          </a:r>
        </a:p>
      </dsp:txBody>
      <dsp:txXfrm>
        <a:off x="2209393" y="2120897"/>
        <a:ext cx="1440257" cy="2528467"/>
      </dsp:txXfrm>
    </dsp:sp>
    <dsp:sp modelId="{ACC91ACB-1CD1-42F7-AB9E-81449D43FFC0}">
      <dsp:nvSpPr>
        <dsp:cNvPr id="0" name=""/>
        <dsp:cNvSpPr/>
      </dsp:nvSpPr>
      <dsp:spPr>
        <a:xfrm>
          <a:off x="3802036" y="1973890"/>
          <a:ext cx="1838312" cy="22266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2ACF0A-4E67-488E-BAE8-39E4EAF9389E}">
      <dsp:nvSpPr>
        <dsp:cNvPr id="0" name=""/>
        <dsp:cNvSpPr/>
      </dsp:nvSpPr>
      <dsp:spPr>
        <a:xfrm>
          <a:off x="3909614" y="2076089"/>
          <a:ext cx="1838312" cy="22266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/>
            <a:t> </a:t>
          </a:r>
          <a:r>
            <a:rPr lang="fr-FR" sz="1200" kern="1200" dirty="0">
              <a:latin typeface="Gill Sans MT Condensed" panose="020B0506020104020203" pitchFamily="34" charset="0"/>
            </a:rPr>
            <a:t>Améliorer la qualité et tirer vers le haut nos artistes en proposant des formations professionnelles.</a:t>
          </a:r>
        </a:p>
      </dsp:txBody>
      <dsp:txXfrm>
        <a:off x="3963456" y="2129931"/>
        <a:ext cx="1730628" cy="2118982"/>
      </dsp:txXfrm>
    </dsp:sp>
    <dsp:sp modelId="{389616C3-1EE3-425E-B02C-C654D4341C34}">
      <dsp:nvSpPr>
        <dsp:cNvPr id="0" name=""/>
        <dsp:cNvSpPr/>
      </dsp:nvSpPr>
      <dsp:spPr>
        <a:xfrm>
          <a:off x="5855504" y="1973890"/>
          <a:ext cx="1647713" cy="19717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09130A-0A61-4110-A7F1-28E84393094D}">
      <dsp:nvSpPr>
        <dsp:cNvPr id="0" name=""/>
        <dsp:cNvSpPr/>
      </dsp:nvSpPr>
      <dsp:spPr>
        <a:xfrm>
          <a:off x="5963082" y="2076089"/>
          <a:ext cx="1647713" cy="19717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>
              <a:latin typeface="Gill Sans MT Condensed" panose="020B0506020104020203" pitchFamily="34" charset="0"/>
            </a:rPr>
            <a:t>Améliorer la communication et la diffusion.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>
              <a:latin typeface="Gill Sans MT Condensed" panose="020B0506020104020203" pitchFamily="34" charset="0"/>
            </a:rPr>
            <a:t>Proposer des spectacles et des évènements toute l’année.</a:t>
          </a:r>
        </a:p>
      </dsp:txBody>
      <dsp:txXfrm>
        <a:off x="6011342" y="2124349"/>
        <a:ext cx="1551193" cy="1875210"/>
      </dsp:txXfrm>
    </dsp:sp>
    <dsp:sp modelId="{12CB9855-A359-4FA6-B999-08020949D100}">
      <dsp:nvSpPr>
        <dsp:cNvPr id="0" name=""/>
        <dsp:cNvSpPr/>
      </dsp:nvSpPr>
      <dsp:spPr>
        <a:xfrm>
          <a:off x="7713151" y="719182"/>
          <a:ext cx="4036022" cy="7848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B3A470-E419-4BB9-BE66-1C0AF58E6A61}">
      <dsp:nvSpPr>
        <dsp:cNvPr id="0" name=""/>
        <dsp:cNvSpPr/>
      </dsp:nvSpPr>
      <dsp:spPr>
        <a:xfrm>
          <a:off x="7820729" y="821381"/>
          <a:ext cx="4036022" cy="7848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latin typeface="Gill Sans MT Condensed" panose="020B0506020104020203" pitchFamily="34" charset="0"/>
            </a:rPr>
            <a:t>Transmettre le patrimoine grâce aux fonds sonores et visuels</a:t>
          </a:r>
        </a:p>
      </dsp:txBody>
      <dsp:txXfrm>
        <a:off x="7843715" y="844367"/>
        <a:ext cx="3990050" cy="738829"/>
      </dsp:txXfrm>
    </dsp:sp>
    <dsp:sp modelId="{18A4FAA9-79C9-4C39-AAFD-A73ECAA8CA34}">
      <dsp:nvSpPr>
        <dsp:cNvPr id="0" name=""/>
        <dsp:cNvSpPr/>
      </dsp:nvSpPr>
      <dsp:spPr>
        <a:xfrm>
          <a:off x="7718373" y="1785569"/>
          <a:ext cx="1971343" cy="13735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7ED06D-16D0-4F5D-9F47-4A94784C5AFB}">
      <dsp:nvSpPr>
        <dsp:cNvPr id="0" name=""/>
        <dsp:cNvSpPr/>
      </dsp:nvSpPr>
      <dsp:spPr>
        <a:xfrm>
          <a:off x="7825951" y="1887768"/>
          <a:ext cx="1971343" cy="13735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>
              <a:latin typeface="Gill Sans MT Condensed" panose="020B0506020104020203" pitchFamily="34" charset="0"/>
            </a:rPr>
            <a:t>Continuer le travail de collectage, de numérisation et d’archivage des fonds.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 dirty="0"/>
        </a:p>
      </dsp:txBody>
      <dsp:txXfrm>
        <a:off x="7866180" y="1927997"/>
        <a:ext cx="1890885" cy="1293064"/>
      </dsp:txXfrm>
    </dsp:sp>
    <dsp:sp modelId="{E542E4B8-71FA-4C47-9246-2F0FDF246F11}">
      <dsp:nvSpPr>
        <dsp:cNvPr id="0" name=""/>
        <dsp:cNvSpPr/>
      </dsp:nvSpPr>
      <dsp:spPr>
        <a:xfrm>
          <a:off x="9904873" y="1785569"/>
          <a:ext cx="1839077" cy="14300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751D2F-FC8F-48AA-BB83-E206E10D6DED}">
      <dsp:nvSpPr>
        <dsp:cNvPr id="0" name=""/>
        <dsp:cNvSpPr/>
      </dsp:nvSpPr>
      <dsp:spPr>
        <a:xfrm>
          <a:off x="10012451" y="1887768"/>
          <a:ext cx="1839077" cy="14300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>
              <a:latin typeface="Gill Sans MT Condensed" panose="020B0506020104020203" pitchFamily="34" charset="0"/>
            </a:rPr>
            <a:t>Regrouper l’ensemble des fonds sur un site dédié et accessible à tous.</a:t>
          </a:r>
        </a:p>
      </dsp:txBody>
      <dsp:txXfrm>
        <a:off x="10054337" y="1929654"/>
        <a:ext cx="1755305" cy="13463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ACD49B-4EEE-4D0B-8013-7CFAF9E3DD9E}">
      <dsp:nvSpPr>
        <dsp:cNvPr id="0" name=""/>
        <dsp:cNvSpPr/>
      </dsp:nvSpPr>
      <dsp:spPr>
        <a:xfrm>
          <a:off x="8821001" y="2009060"/>
          <a:ext cx="1805937" cy="307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845"/>
              </a:lnTo>
              <a:lnTo>
                <a:pt x="1805937" y="209845"/>
              </a:lnTo>
              <a:lnTo>
                <a:pt x="1805937" y="30793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F4C957-9BF4-4F69-B1BE-386D9E9AD40E}">
      <dsp:nvSpPr>
        <dsp:cNvPr id="0" name=""/>
        <dsp:cNvSpPr/>
      </dsp:nvSpPr>
      <dsp:spPr>
        <a:xfrm>
          <a:off x="8704047" y="2009060"/>
          <a:ext cx="116953" cy="307930"/>
        </a:xfrm>
        <a:custGeom>
          <a:avLst/>
          <a:gdLst/>
          <a:ahLst/>
          <a:cxnLst/>
          <a:rect l="0" t="0" r="0" b="0"/>
          <a:pathLst>
            <a:path>
              <a:moveTo>
                <a:pt x="116953" y="0"/>
              </a:moveTo>
              <a:lnTo>
                <a:pt x="116953" y="209845"/>
              </a:lnTo>
              <a:lnTo>
                <a:pt x="0" y="209845"/>
              </a:lnTo>
              <a:lnTo>
                <a:pt x="0" y="30793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0D6436-5D04-4516-9C74-C4D6AE686461}">
      <dsp:nvSpPr>
        <dsp:cNvPr id="0" name=""/>
        <dsp:cNvSpPr/>
      </dsp:nvSpPr>
      <dsp:spPr>
        <a:xfrm>
          <a:off x="6898110" y="2009060"/>
          <a:ext cx="1922891" cy="307930"/>
        </a:xfrm>
        <a:custGeom>
          <a:avLst/>
          <a:gdLst/>
          <a:ahLst/>
          <a:cxnLst/>
          <a:rect l="0" t="0" r="0" b="0"/>
          <a:pathLst>
            <a:path>
              <a:moveTo>
                <a:pt x="1922891" y="0"/>
              </a:moveTo>
              <a:lnTo>
                <a:pt x="1922891" y="209845"/>
              </a:lnTo>
              <a:lnTo>
                <a:pt x="0" y="209845"/>
              </a:lnTo>
              <a:lnTo>
                <a:pt x="0" y="30793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6B9FCD-9810-44C7-91B4-748F02931338}">
      <dsp:nvSpPr>
        <dsp:cNvPr id="0" name=""/>
        <dsp:cNvSpPr/>
      </dsp:nvSpPr>
      <dsp:spPr>
        <a:xfrm>
          <a:off x="2966735" y="2026856"/>
          <a:ext cx="2038293" cy="307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845"/>
              </a:lnTo>
              <a:lnTo>
                <a:pt x="2038293" y="209845"/>
              </a:lnTo>
              <a:lnTo>
                <a:pt x="2038293" y="30793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57838-B468-4EE1-93D4-94A11C994AD1}">
      <dsp:nvSpPr>
        <dsp:cNvPr id="0" name=""/>
        <dsp:cNvSpPr/>
      </dsp:nvSpPr>
      <dsp:spPr>
        <a:xfrm>
          <a:off x="2905990" y="2026856"/>
          <a:ext cx="91440" cy="307930"/>
        </a:xfrm>
        <a:custGeom>
          <a:avLst/>
          <a:gdLst/>
          <a:ahLst/>
          <a:cxnLst/>
          <a:rect l="0" t="0" r="0" b="0"/>
          <a:pathLst>
            <a:path>
              <a:moveTo>
                <a:pt x="60744" y="0"/>
              </a:moveTo>
              <a:lnTo>
                <a:pt x="60744" y="209845"/>
              </a:lnTo>
              <a:lnTo>
                <a:pt x="45720" y="209845"/>
              </a:lnTo>
              <a:lnTo>
                <a:pt x="45720" y="30793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FD7231-208F-46DB-B7F5-57C6ADC17A35}">
      <dsp:nvSpPr>
        <dsp:cNvPr id="0" name=""/>
        <dsp:cNvSpPr/>
      </dsp:nvSpPr>
      <dsp:spPr>
        <a:xfrm>
          <a:off x="913417" y="2026856"/>
          <a:ext cx="2053317" cy="307930"/>
        </a:xfrm>
        <a:custGeom>
          <a:avLst/>
          <a:gdLst/>
          <a:ahLst/>
          <a:cxnLst/>
          <a:rect l="0" t="0" r="0" b="0"/>
          <a:pathLst>
            <a:path>
              <a:moveTo>
                <a:pt x="2053317" y="0"/>
              </a:moveTo>
              <a:lnTo>
                <a:pt x="2053317" y="209845"/>
              </a:lnTo>
              <a:lnTo>
                <a:pt x="0" y="209845"/>
              </a:lnTo>
              <a:lnTo>
                <a:pt x="0" y="30793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460857-1396-439D-8452-F31B4296A82F}">
      <dsp:nvSpPr>
        <dsp:cNvPr id="0" name=""/>
        <dsp:cNvSpPr/>
      </dsp:nvSpPr>
      <dsp:spPr>
        <a:xfrm>
          <a:off x="1174177" y="909686"/>
          <a:ext cx="3585115" cy="11171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7CA3BF-71D9-4E8D-BE8F-BE6184B6D42F}">
      <dsp:nvSpPr>
        <dsp:cNvPr id="0" name=""/>
        <dsp:cNvSpPr/>
      </dsp:nvSpPr>
      <dsp:spPr>
        <a:xfrm>
          <a:off x="1291820" y="1021447"/>
          <a:ext cx="3585115" cy="11171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latin typeface="Gill Sans MT Condensed" panose="020B0506020104020203" pitchFamily="34" charset="0"/>
            </a:rPr>
            <a:t>Développer la pratique de la langue dans la sphère privée et publique</a:t>
          </a:r>
        </a:p>
      </dsp:txBody>
      <dsp:txXfrm>
        <a:off x="1324541" y="1054168"/>
        <a:ext cx="3519673" cy="1051727"/>
      </dsp:txXfrm>
    </dsp:sp>
    <dsp:sp modelId="{6D87CD5D-F7D3-44F9-BA27-533140920E82}">
      <dsp:nvSpPr>
        <dsp:cNvPr id="0" name=""/>
        <dsp:cNvSpPr/>
      </dsp:nvSpPr>
      <dsp:spPr>
        <a:xfrm>
          <a:off x="3178" y="2334787"/>
          <a:ext cx="1820477" cy="19191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81DD61-7B4E-41D0-97EF-C5E9A40BE536}">
      <dsp:nvSpPr>
        <dsp:cNvPr id="0" name=""/>
        <dsp:cNvSpPr/>
      </dsp:nvSpPr>
      <dsp:spPr>
        <a:xfrm>
          <a:off x="120821" y="2446547"/>
          <a:ext cx="1820477" cy="19191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>
              <a:latin typeface="Gill Sans MT Condensed" panose="020B0506020104020203" pitchFamily="34" charset="0"/>
            </a:rPr>
            <a:t>Inciter le réseau des médiateurs numériques à </a:t>
          </a:r>
          <a:r>
            <a:rPr lang="fr-FR" sz="1200" kern="1200" dirty="0" smtClean="0">
              <a:latin typeface="Gill Sans MT Condensed" panose="020B0506020104020203" pitchFamily="34" charset="0"/>
            </a:rPr>
            <a:t>sensibiliser/accompagner </a:t>
          </a:r>
          <a:r>
            <a:rPr lang="fr-FR" sz="1200" kern="1200" dirty="0">
              <a:latin typeface="Gill Sans MT Condensed" panose="020B0506020104020203" pitchFamily="34" charset="0"/>
            </a:rPr>
            <a:t>au numérique par des services culturels en ligne </a:t>
          </a:r>
        </a:p>
      </dsp:txBody>
      <dsp:txXfrm>
        <a:off x="174141" y="2499867"/>
        <a:ext cx="1713837" cy="1812511"/>
      </dsp:txXfrm>
    </dsp:sp>
    <dsp:sp modelId="{FDBFEB42-6505-43D8-8CD7-2C382182CE25}">
      <dsp:nvSpPr>
        <dsp:cNvPr id="0" name=""/>
        <dsp:cNvSpPr/>
      </dsp:nvSpPr>
      <dsp:spPr>
        <a:xfrm>
          <a:off x="2058942" y="2334787"/>
          <a:ext cx="1785537" cy="13324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ACB4B8-1DDF-42BB-B5CC-9DDCD4037EBF}">
      <dsp:nvSpPr>
        <dsp:cNvPr id="0" name=""/>
        <dsp:cNvSpPr/>
      </dsp:nvSpPr>
      <dsp:spPr>
        <a:xfrm>
          <a:off x="2176585" y="2446547"/>
          <a:ext cx="1785537" cy="13324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>
              <a:latin typeface="Gill Sans MT Condensed" panose="020B0506020104020203" pitchFamily="34" charset="0"/>
            </a:rPr>
            <a:t>Accompagner les acteurs culturels dans les usages numériques et </a:t>
          </a:r>
          <a:r>
            <a:rPr lang="fr-FR" sz="1200" kern="1200" dirty="0" smtClean="0">
              <a:latin typeface="Gill Sans MT Condensed" panose="020B0506020104020203" pitchFamily="34" charset="0"/>
            </a:rPr>
            <a:t>la </a:t>
          </a:r>
          <a:r>
            <a:rPr lang="fr-FR" sz="1200" kern="1200" dirty="0">
              <a:latin typeface="Gill Sans MT Condensed" panose="020B0506020104020203" pitchFamily="34" charset="0"/>
            </a:rPr>
            <a:t>communication digitale</a:t>
          </a:r>
        </a:p>
      </dsp:txBody>
      <dsp:txXfrm>
        <a:off x="2215612" y="2485574"/>
        <a:ext cx="1707483" cy="1254435"/>
      </dsp:txXfrm>
    </dsp:sp>
    <dsp:sp modelId="{59517E3E-AAAB-4B41-A393-24DFBCED3735}">
      <dsp:nvSpPr>
        <dsp:cNvPr id="0" name=""/>
        <dsp:cNvSpPr/>
      </dsp:nvSpPr>
      <dsp:spPr>
        <a:xfrm>
          <a:off x="4079765" y="2334787"/>
          <a:ext cx="1850526" cy="11125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463F3A-741B-475D-B7B4-0D07AD3A3BE6}">
      <dsp:nvSpPr>
        <dsp:cNvPr id="0" name=""/>
        <dsp:cNvSpPr/>
      </dsp:nvSpPr>
      <dsp:spPr>
        <a:xfrm>
          <a:off x="4197408" y="2446547"/>
          <a:ext cx="1850526" cy="11125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>
              <a:latin typeface="Gill Sans MT Condensed" panose="020B0506020104020203" pitchFamily="34" charset="0"/>
            </a:rPr>
            <a:t>Lutter contre la fracture numérique sous </a:t>
          </a:r>
          <a:r>
            <a:rPr lang="fr-FR" sz="1200" kern="1200" dirty="0" smtClean="0">
              <a:latin typeface="Gill Sans MT Condensed" panose="020B0506020104020203" pitchFamily="34" charset="0"/>
            </a:rPr>
            <a:t>toutes </a:t>
          </a:r>
          <a:r>
            <a:rPr lang="fr-FR" sz="1200" kern="1200" dirty="0">
              <a:latin typeface="Gill Sans MT Condensed" panose="020B0506020104020203" pitchFamily="34" charset="0"/>
            </a:rPr>
            <a:t>ses formes et l’illectronisme.</a:t>
          </a:r>
        </a:p>
      </dsp:txBody>
      <dsp:txXfrm>
        <a:off x="4229993" y="2479132"/>
        <a:ext cx="1785356" cy="1047360"/>
      </dsp:txXfrm>
    </dsp:sp>
    <dsp:sp modelId="{28CF2BDA-F4F3-4BBC-B6AF-16BF3111727B}">
      <dsp:nvSpPr>
        <dsp:cNvPr id="0" name=""/>
        <dsp:cNvSpPr/>
      </dsp:nvSpPr>
      <dsp:spPr>
        <a:xfrm>
          <a:off x="7328858" y="909686"/>
          <a:ext cx="2984285" cy="10993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78AF9F-8DF7-42F2-9A99-E82AA7DEFA43}">
      <dsp:nvSpPr>
        <dsp:cNvPr id="0" name=""/>
        <dsp:cNvSpPr/>
      </dsp:nvSpPr>
      <dsp:spPr>
        <a:xfrm>
          <a:off x="7446501" y="1021447"/>
          <a:ext cx="2984285" cy="1099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latin typeface="Gill Sans MT Condensed" panose="020B0506020104020203" pitchFamily="34" charset="0"/>
            </a:rPr>
            <a:t>Adapter la création à notre temps</a:t>
          </a:r>
        </a:p>
      </dsp:txBody>
      <dsp:txXfrm>
        <a:off x="7478701" y="1053647"/>
        <a:ext cx="2919885" cy="1034973"/>
      </dsp:txXfrm>
    </dsp:sp>
    <dsp:sp modelId="{E7617948-9520-4B59-A14B-F83549779E64}">
      <dsp:nvSpPr>
        <dsp:cNvPr id="0" name=""/>
        <dsp:cNvSpPr/>
      </dsp:nvSpPr>
      <dsp:spPr>
        <a:xfrm>
          <a:off x="6165577" y="2316990"/>
          <a:ext cx="1465064" cy="15419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6DA407-F2FF-4691-BDA0-8F5DDB2E4D8D}">
      <dsp:nvSpPr>
        <dsp:cNvPr id="0" name=""/>
        <dsp:cNvSpPr/>
      </dsp:nvSpPr>
      <dsp:spPr>
        <a:xfrm>
          <a:off x="6283220" y="2428751"/>
          <a:ext cx="1465064" cy="1541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>
              <a:latin typeface="Gill Sans MT Condensed" panose="020B0506020104020203" pitchFamily="34" charset="0"/>
            </a:rPr>
            <a:t>Former les acteurs culturels aux nouvelles technologies</a:t>
          </a:r>
          <a:r>
            <a:rPr lang="fr-FR" sz="1000" kern="1200" dirty="0"/>
            <a:t>.  </a:t>
          </a:r>
        </a:p>
      </dsp:txBody>
      <dsp:txXfrm>
        <a:off x="6326130" y="2471661"/>
        <a:ext cx="1379244" cy="1456161"/>
      </dsp:txXfrm>
    </dsp:sp>
    <dsp:sp modelId="{2E3EAB7D-E33F-4A56-83FB-63D15CD53030}">
      <dsp:nvSpPr>
        <dsp:cNvPr id="0" name=""/>
        <dsp:cNvSpPr/>
      </dsp:nvSpPr>
      <dsp:spPr>
        <a:xfrm>
          <a:off x="7865928" y="2316990"/>
          <a:ext cx="1676239" cy="16781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FAB9D6-00B6-46BA-BAE9-81E9547B4214}">
      <dsp:nvSpPr>
        <dsp:cNvPr id="0" name=""/>
        <dsp:cNvSpPr/>
      </dsp:nvSpPr>
      <dsp:spPr>
        <a:xfrm>
          <a:off x="7983571" y="2428751"/>
          <a:ext cx="1676239" cy="16781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/>
            <a:t> </a:t>
          </a:r>
          <a:r>
            <a:rPr lang="fr-FR" sz="1200" kern="1200" dirty="0">
              <a:latin typeface="Gill Sans MT Condensed" panose="020B0506020104020203" pitchFamily="34" charset="0"/>
            </a:rPr>
            <a:t>Développer le travail de collectage et d’archivage sur l’ensemble du territoire.</a:t>
          </a:r>
        </a:p>
      </dsp:txBody>
      <dsp:txXfrm>
        <a:off x="8032666" y="2477846"/>
        <a:ext cx="1578049" cy="1579957"/>
      </dsp:txXfrm>
    </dsp:sp>
    <dsp:sp modelId="{4183F5BD-9405-40C9-9BBA-2C21D34B5591}">
      <dsp:nvSpPr>
        <dsp:cNvPr id="0" name=""/>
        <dsp:cNvSpPr/>
      </dsp:nvSpPr>
      <dsp:spPr>
        <a:xfrm>
          <a:off x="9777453" y="2316990"/>
          <a:ext cx="1698971" cy="20803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0F7D5F-F839-445F-A872-DF45D3BD51DC}">
      <dsp:nvSpPr>
        <dsp:cNvPr id="0" name=""/>
        <dsp:cNvSpPr/>
      </dsp:nvSpPr>
      <dsp:spPr>
        <a:xfrm>
          <a:off x="9895096" y="2428751"/>
          <a:ext cx="1698971" cy="20803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>
              <a:latin typeface="Gill Sans MT Condensed" panose="020B0506020104020203" pitchFamily="34" charset="0"/>
            </a:rPr>
            <a:t>Lancer un grand chantier de numérisation des contenus culturels matériels et immatériels et leur mise à disposition dans une grande base de données comme bien commun</a:t>
          </a:r>
        </a:p>
      </dsp:txBody>
      <dsp:txXfrm>
        <a:off x="9944857" y="2478512"/>
        <a:ext cx="1599449" cy="19808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4A25C7-7121-4CA8-A206-D75D1938155E}">
      <dsp:nvSpPr>
        <dsp:cNvPr id="0" name=""/>
        <dsp:cNvSpPr/>
      </dsp:nvSpPr>
      <dsp:spPr>
        <a:xfrm>
          <a:off x="10076261" y="1847646"/>
          <a:ext cx="1188292" cy="197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298"/>
              </a:lnTo>
              <a:lnTo>
                <a:pt x="1188292" y="134298"/>
              </a:lnTo>
              <a:lnTo>
                <a:pt x="1188292" y="19707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A88943-4EE0-4C70-AF85-4CC95CF9AEAA}">
      <dsp:nvSpPr>
        <dsp:cNvPr id="0" name=""/>
        <dsp:cNvSpPr/>
      </dsp:nvSpPr>
      <dsp:spPr>
        <a:xfrm>
          <a:off x="10030541" y="1847646"/>
          <a:ext cx="91440" cy="1970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707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075C9F-EEFE-4823-B95E-01A968859C35}">
      <dsp:nvSpPr>
        <dsp:cNvPr id="0" name=""/>
        <dsp:cNvSpPr/>
      </dsp:nvSpPr>
      <dsp:spPr>
        <a:xfrm>
          <a:off x="8887969" y="1847646"/>
          <a:ext cx="1188292" cy="197071"/>
        </a:xfrm>
        <a:custGeom>
          <a:avLst/>
          <a:gdLst/>
          <a:ahLst/>
          <a:cxnLst/>
          <a:rect l="0" t="0" r="0" b="0"/>
          <a:pathLst>
            <a:path>
              <a:moveTo>
                <a:pt x="1188292" y="0"/>
              </a:moveTo>
              <a:lnTo>
                <a:pt x="1188292" y="134298"/>
              </a:lnTo>
              <a:lnTo>
                <a:pt x="0" y="134298"/>
              </a:lnTo>
              <a:lnTo>
                <a:pt x="0" y="19707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31CC3A-8AFE-4560-848B-12232E0D4A31}">
      <dsp:nvSpPr>
        <dsp:cNvPr id="0" name=""/>
        <dsp:cNvSpPr/>
      </dsp:nvSpPr>
      <dsp:spPr>
        <a:xfrm>
          <a:off x="6809851" y="1714723"/>
          <a:ext cx="765127" cy="197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298"/>
              </a:lnTo>
              <a:lnTo>
                <a:pt x="765127" y="134298"/>
              </a:lnTo>
              <a:lnTo>
                <a:pt x="765127" y="19707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3E91B8-CA03-4ACC-B5D4-A46D01EDF199}">
      <dsp:nvSpPr>
        <dsp:cNvPr id="0" name=""/>
        <dsp:cNvSpPr/>
      </dsp:nvSpPr>
      <dsp:spPr>
        <a:xfrm>
          <a:off x="6091008" y="1714723"/>
          <a:ext cx="718843" cy="197071"/>
        </a:xfrm>
        <a:custGeom>
          <a:avLst/>
          <a:gdLst/>
          <a:ahLst/>
          <a:cxnLst/>
          <a:rect l="0" t="0" r="0" b="0"/>
          <a:pathLst>
            <a:path>
              <a:moveTo>
                <a:pt x="718843" y="0"/>
              </a:moveTo>
              <a:lnTo>
                <a:pt x="718843" y="134298"/>
              </a:lnTo>
              <a:lnTo>
                <a:pt x="0" y="134298"/>
              </a:lnTo>
              <a:lnTo>
                <a:pt x="0" y="19707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4025F7-1CFD-44A0-8032-A3C53A1D2064}">
      <dsp:nvSpPr>
        <dsp:cNvPr id="0" name=""/>
        <dsp:cNvSpPr/>
      </dsp:nvSpPr>
      <dsp:spPr>
        <a:xfrm>
          <a:off x="2626481" y="1846523"/>
          <a:ext cx="2047520" cy="197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298"/>
              </a:lnTo>
              <a:lnTo>
                <a:pt x="2047520" y="134298"/>
              </a:lnTo>
              <a:lnTo>
                <a:pt x="2047520" y="19707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B5E60-928A-4549-9E20-566A720F6238}">
      <dsp:nvSpPr>
        <dsp:cNvPr id="0" name=""/>
        <dsp:cNvSpPr/>
      </dsp:nvSpPr>
      <dsp:spPr>
        <a:xfrm>
          <a:off x="2626481" y="1846523"/>
          <a:ext cx="677065" cy="197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298"/>
              </a:lnTo>
              <a:lnTo>
                <a:pt x="677065" y="134298"/>
              </a:lnTo>
              <a:lnTo>
                <a:pt x="677065" y="19707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AF390-33DA-4703-B910-2A559C54A320}">
      <dsp:nvSpPr>
        <dsp:cNvPr id="0" name=""/>
        <dsp:cNvSpPr/>
      </dsp:nvSpPr>
      <dsp:spPr>
        <a:xfrm>
          <a:off x="1974328" y="1846523"/>
          <a:ext cx="652153" cy="197071"/>
        </a:xfrm>
        <a:custGeom>
          <a:avLst/>
          <a:gdLst/>
          <a:ahLst/>
          <a:cxnLst/>
          <a:rect l="0" t="0" r="0" b="0"/>
          <a:pathLst>
            <a:path>
              <a:moveTo>
                <a:pt x="652153" y="0"/>
              </a:moveTo>
              <a:lnTo>
                <a:pt x="652153" y="134298"/>
              </a:lnTo>
              <a:lnTo>
                <a:pt x="0" y="134298"/>
              </a:lnTo>
              <a:lnTo>
                <a:pt x="0" y="19707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E12EF-8C3A-44FC-B371-86BAD94FFFE0}">
      <dsp:nvSpPr>
        <dsp:cNvPr id="0" name=""/>
        <dsp:cNvSpPr/>
      </dsp:nvSpPr>
      <dsp:spPr>
        <a:xfrm>
          <a:off x="645384" y="1846523"/>
          <a:ext cx="1981097" cy="197071"/>
        </a:xfrm>
        <a:custGeom>
          <a:avLst/>
          <a:gdLst/>
          <a:ahLst/>
          <a:cxnLst/>
          <a:rect l="0" t="0" r="0" b="0"/>
          <a:pathLst>
            <a:path>
              <a:moveTo>
                <a:pt x="1981097" y="0"/>
              </a:moveTo>
              <a:lnTo>
                <a:pt x="1981097" y="134298"/>
              </a:lnTo>
              <a:lnTo>
                <a:pt x="0" y="134298"/>
              </a:lnTo>
              <a:lnTo>
                <a:pt x="0" y="19707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3F756E-7F74-41E0-8596-F7A7E07F9DE4}">
      <dsp:nvSpPr>
        <dsp:cNvPr id="0" name=""/>
        <dsp:cNvSpPr/>
      </dsp:nvSpPr>
      <dsp:spPr>
        <a:xfrm>
          <a:off x="1202216" y="1165467"/>
          <a:ext cx="2848530" cy="6810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FDEF65-5F9C-4243-A187-9267A371FBDB}">
      <dsp:nvSpPr>
        <dsp:cNvPr id="0" name=""/>
        <dsp:cNvSpPr/>
      </dsp:nvSpPr>
      <dsp:spPr>
        <a:xfrm>
          <a:off x="1277506" y="1236993"/>
          <a:ext cx="2848530" cy="6810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latin typeface="Gill Sans MT Condensed" panose="020B0506020104020203" pitchFamily="34" charset="0"/>
            </a:rPr>
            <a:t>Comment réduire les publics empêchés ?</a:t>
          </a:r>
        </a:p>
      </dsp:txBody>
      <dsp:txXfrm>
        <a:off x="1297453" y="1256940"/>
        <a:ext cx="2808636" cy="641161"/>
      </dsp:txXfrm>
    </dsp:sp>
    <dsp:sp modelId="{D384BBFD-47B4-478C-AD41-14DFC3F0F502}">
      <dsp:nvSpPr>
        <dsp:cNvPr id="0" name=""/>
        <dsp:cNvSpPr/>
      </dsp:nvSpPr>
      <dsp:spPr>
        <a:xfrm>
          <a:off x="2373" y="2043594"/>
          <a:ext cx="1286022" cy="16269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D5132C-773A-45F7-B6B3-6BF553BE7B9E}">
      <dsp:nvSpPr>
        <dsp:cNvPr id="0" name=""/>
        <dsp:cNvSpPr/>
      </dsp:nvSpPr>
      <dsp:spPr>
        <a:xfrm>
          <a:off x="77663" y="2115120"/>
          <a:ext cx="1286022" cy="16269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>
              <a:latin typeface="Gill Sans MT Condensed" panose="020B0506020104020203" pitchFamily="34" charset="0"/>
            </a:rPr>
            <a:t>Proposer</a:t>
          </a:r>
          <a:r>
            <a:rPr lang="fr-FR" sz="1200" kern="1200" baseline="0" dirty="0">
              <a:latin typeface="Gill Sans MT Condensed" panose="020B0506020104020203" pitchFamily="34" charset="0"/>
            </a:rPr>
            <a:t> une offre culturelle itinérante dans les villages de montagne </a:t>
          </a:r>
          <a:endParaRPr lang="fr-FR" sz="1200" kern="1200" dirty="0">
            <a:latin typeface="Gill Sans MT Condensed" panose="020B0506020104020203" pitchFamily="34" charset="0"/>
          </a:endParaRPr>
        </a:p>
      </dsp:txBody>
      <dsp:txXfrm>
        <a:off x="115329" y="2152786"/>
        <a:ext cx="1210690" cy="1551660"/>
      </dsp:txXfrm>
    </dsp:sp>
    <dsp:sp modelId="{D31FEF53-738E-4E32-ADFB-96DAA3EED076}">
      <dsp:nvSpPr>
        <dsp:cNvPr id="0" name=""/>
        <dsp:cNvSpPr/>
      </dsp:nvSpPr>
      <dsp:spPr>
        <a:xfrm>
          <a:off x="1438976" y="2043594"/>
          <a:ext cx="1070705" cy="18323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E2C2BE-E396-451C-BFC2-783112CC34E2}">
      <dsp:nvSpPr>
        <dsp:cNvPr id="0" name=""/>
        <dsp:cNvSpPr/>
      </dsp:nvSpPr>
      <dsp:spPr>
        <a:xfrm>
          <a:off x="1514266" y="2115120"/>
          <a:ext cx="1070705" cy="18323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>
              <a:latin typeface="Gill Sans MT Condensed" panose="020B0506020104020203" pitchFamily="34" charset="0"/>
            </a:rPr>
            <a:t>Intensifier les actions en milieu scolaire</a:t>
          </a:r>
        </a:p>
      </dsp:txBody>
      <dsp:txXfrm>
        <a:off x="1545626" y="2146480"/>
        <a:ext cx="1007985" cy="1769586"/>
      </dsp:txXfrm>
    </dsp:sp>
    <dsp:sp modelId="{ACC91ACB-1CD1-42F7-AB9E-81449D43FFC0}">
      <dsp:nvSpPr>
        <dsp:cNvPr id="0" name=""/>
        <dsp:cNvSpPr/>
      </dsp:nvSpPr>
      <dsp:spPr>
        <a:xfrm>
          <a:off x="2660261" y="2043594"/>
          <a:ext cx="1286571" cy="15583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2ACF0A-4E67-488E-BAE8-39E4EAF9389E}">
      <dsp:nvSpPr>
        <dsp:cNvPr id="0" name=""/>
        <dsp:cNvSpPr/>
      </dsp:nvSpPr>
      <dsp:spPr>
        <a:xfrm>
          <a:off x="2735551" y="2115120"/>
          <a:ext cx="1286571" cy="15583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>
              <a:latin typeface="Gill Sans MT Condensed" panose="020B0506020104020203" pitchFamily="34" charset="0"/>
            </a:rPr>
            <a:t> Augmenter la familiarité de la jeunesse avec les manifestations artistiques</a:t>
          </a:r>
        </a:p>
      </dsp:txBody>
      <dsp:txXfrm>
        <a:off x="2773233" y="2152802"/>
        <a:ext cx="1211207" cy="1483002"/>
      </dsp:txXfrm>
    </dsp:sp>
    <dsp:sp modelId="{389616C3-1EE3-425E-B02C-C654D4341C34}">
      <dsp:nvSpPr>
        <dsp:cNvPr id="0" name=""/>
        <dsp:cNvSpPr/>
      </dsp:nvSpPr>
      <dsp:spPr>
        <a:xfrm>
          <a:off x="4097413" y="2043594"/>
          <a:ext cx="1153177" cy="13799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09130A-0A61-4110-A7F1-28E84393094D}">
      <dsp:nvSpPr>
        <dsp:cNvPr id="0" name=""/>
        <dsp:cNvSpPr/>
      </dsp:nvSpPr>
      <dsp:spPr>
        <a:xfrm>
          <a:off x="4172703" y="2115120"/>
          <a:ext cx="1153177" cy="13799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>
              <a:latin typeface="Gill Sans MT Condensed" panose="020B0506020104020203" pitchFamily="34" charset="0"/>
            </a:rPr>
            <a:t>Densifier les propositions des </a:t>
          </a:r>
          <a:r>
            <a:rPr lang="fr-FR" sz="1200" kern="1200" dirty="0" err="1" smtClean="0">
              <a:latin typeface="Gill Sans MT Condensed" panose="020B0506020104020203" pitchFamily="34" charset="0"/>
            </a:rPr>
            <a:t>fabbriche</a:t>
          </a:r>
          <a:endParaRPr lang="fr-FR" sz="1200" kern="1200" dirty="0">
            <a:latin typeface="Gill Sans MT Condensed" panose="020B0506020104020203" pitchFamily="34" charset="0"/>
          </a:endParaRPr>
        </a:p>
      </dsp:txBody>
      <dsp:txXfrm>
        <a:off x="4206478" y="2148895"/>
        <a:ext cx="1085627" cy="1312395"/>
      </dsp:txXfrm>
    </dsp:sp>
    <dsp:sp modelId="{12CB9855-A359-4FA6-B999-08020949D100}">
      <dsp:nvSpPr>
        <dsp:cNvPr id="0" name=""/>
        <dsp:cNvSpPr/>
      </dsp:nvSpPr>
      <dsp:spPr>
        <a:xfrm>
          <a:off x="5397515" y="1165467"/>
          <a:ext cx="2824672" cy="549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B3A470-E419-4BB9-BE66-1C0AF58E6A61}">
      <dsp:nvSpPr>
        <dsp:cNvPr id="0" name=""/>
        <dsp:cNvSpPr/>
      </dsp:nvSpPr>
      <dsp:spPr>
        <a:xfrm>
          <a:off x="5472805" y="1236993"/>
          <a:ext cx="2824672" cy="549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latin typeface="Gill Sans MT Condensed" panose="020B0506020104020203" pitchFamily="34" charset="0"/>
            </a:rPr>
            <a:t>La culture comme bien public indépendant des questions financières</a:t>
          </a:r>
        </a:p>
      </dsp:txBody>
      <dsp:txXfrm>
        <a:off x="5488892" y="1253080"/>
        <a:ext cx="2792498" cy="517081"/>
      </dsp:txXfrm>
    </dsp:sp>
    <dsp:sp modelId="{18A4FAA9-79C9-4C39-AAFD-A73ECAA8CA34}">
      <dsp:nvSpPr>
        <dsp:cNvPr id="0" name=""/>
        <dsp:cNvSpPr/>
      </dsp:nvSpPr>
      <dsp:spPr>
        <a:xfrm>
          <a:off x="5401170" y="1911794"/>
          <a:ext cx="1379675" cy="22645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7ED06D-16D0-4F5D-9F47-4A94784C5AFB}">
      <dsp:nvSpPr>
        <dsp:cNvPr id="0" name=""/>
        <dsp:cNvSpPr/>
      </dsp:nvSpPr>
      <dsp:spPr>
        <a:xfrm>
          <a:off x="5476460" y="1983320"/>
          <a:ext cx="1379675" cy="2264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>
              <a:latin typeface="Gill Sans MT Condensed" panose="020B0506020104020203" pitchFamily="34" charset="0"/>
            </a:rPr>
            <a:t>Accroitre le service du mécénat et favoriser les partenariats public-privé </a:t>
          </a:r>
        </a:p>
      </dsp:txBody>
      <dsp:txXfrm>
        <a:off x="5516869" y="2023729"/>
        <a:ext cx="1298857" cy="2183750"/>
      </dsp:txXfrm>
    </dsp:sp>
    <dsp:sp modelId="{E542E4B8-71FA-4C47-9246-2F0FDF246F11}">
      <dsp:nvSpPr>
        <dsp:cNvPr id="0" name=""/>
        <dsp:cNvSpPr/>
      </dsp:nvSpPr>
      <dsp:spPr>
        <a:xfrm>
          <a:off x="6931425" y="1911794"/>
          <a:ext cx="1287106" cy="20888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751D2F-FC8F-48AA-BB83-E206E10D6DED}">
      <dsp:nvSpPr>
        <dsp:cNvPr id="0" name=""/>
        <dsp:cNvSpPr/>
      </dsp:nvSpPr>
      <dsp:spPr>
        <a:xfrm>
          <a:off x="7006715" y="1983320"/>
          <a:ext cx="1287106" cy="20888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>
              <a:latin typeface="Gill Sans MT Condensed" panose="020B0506020104020203" pitchFamily="34" charset="0"/>
            </a:rPr>
            <a:t>Chercher des coproductions nationales, européennes et internationales</a:t>
          </a:r>
        </a:p>
      </dsp:txBody>
      <dsp:txXfrm>
        <a:off x="7044413" y="2021018"/>
        <a:ext cx="1211710" cy="2013418"/>
      </dsp:txXfrm>
    </dsp:sp>
    <dsp:sp modelId="{06157232-673B-425E-B0B0-864F7C3FDA48}">
      <dsp:nvSpPr>
        <dsp:cNvPr id="0" name=""/>
        <dsp:cNvSpPr/>
      </dsp:nvSpPr>
      <dsp:spPr>
        <a:xfrm>
          <a:off x="8895529" y="1165467"/>
          <a:ext cx="2361464" cy="6821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694FCC-F51D-4181-AA19-17A970AE7A50}">
      <dsp:nvSpPr>
        <dsp:cNvPr id="0" name=""/>
        <dsp:cNvSpPr/>
      </dsp:nvSpPr>
      <dsp:spPr>
        <a:xfrm>
          <a:off x="8970819" y="1236993"/>
          <a:ext cx="2361464" cy="6821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latin typeface="Gill Sans MT Condensed" panose="020B0506020104020203" pitchFamily="34" charset="0"/>
            </a:rPr>
            <a:t>Comment </a:t>
          </a:r>
          <a:r>
            <a:rPr lang="fr-FR" sz="1400" kern="1200" dirty="0" err="1" smtClean="0">
              <a:latin typeface="Gill Sans MT Condensed" panose="020B0506020104020203" pitchFamily="34" charset="0"/>
            </a:rPr>
            <a:t>décarbonner</a:t>
          </a:r>
          <a:r>
            <a:rPr lang="fr-FR" sz="1400" kern="1200" dirty="0" smtClean="0">
              <a:latin typeface="Gill Sans MT Condensed" panose="020B0506020104020203" pitchFamily="34" charset="0"/>
            </a:rPr>
            <a:t> </a:t>
          </a:r>
          <a:r>
            <a:rPr lang="fr-FR" sz="1400" kern="1200" dirty="0">
              <a:latin typeface="Gill Sans MT Condensed" panose="020B0506020104020203" pitchFamily="34" charset="0"/>
            </a:rPr>
            <a:t>le secteur culturel ?</a:t>
          </a:r>
        </a:p>
      </dsp:txBody>
      <dsp:txXfrm>
        <a:off x="8990799" y="1256973"/>
        <a:ext cx="2321504" cy="642218"/>
      </dsp:txXfrm>
    </dsp:sp>
    <dsp:sp modelId="{731D16FD-A08F-458C-BD0C-84C814A8EAE0}">
      <dsp:nvSpPr>
        <dsp:cNvPr id="0" name=""/>
        <dsp:cNvSpPr/>
      </dsp:nvSpPr>
      <dsp:spPr>
        <a:xfrm>
          <a:off x="8369113" y="2044717"/>
          <a:ext cx="1037712" cy="12718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8522BA-3928-4893-A51A-BF7068AC326B}">
      <dsp:nvSpPr>
        <dsp:cNvPr id="0" name=""/>
        <dsp:cNvSpPr/>
      </dsp:nvSpPr>
      <dsp:spPr>
        <a:xfrm>
          <a:off x="8444403" y="2116243"/>
          <a:ext cx="1037712" cy="12718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>
              <a:latin typeface="Gill Sans MT Condensed" panose="020B0506020104020203" pitchFamily="34" charset="0"/>
            </a:rPr>
            <a:t>Travailler à l’échelle de la microrégion</a:t>
          </a:r>
        </a:p>
      </dsp:txBody>
      <dsp:txXfrm>
        <a:off x="8474797" y="2146637"/>
        <a:ext cx="976924" cy="1211101"/>
      </dsp:txXfrm>
    </dsp:sp>
    <dsp:sp modelId="{F90642C7-7A7C-42A6-9ED7-2F3CF4E9770B}">
      <dsp:nvSpPr>
        <dsp:cNvPr id="0" name=""/>
        <dsp:cNvSpPr/>
      </dsp:nvSpPr>
      <dsp:spPr>
        <a:xfrm>
          <a:off x="9557405" y="2044717"/>
          <a:ext cx="1037712" cy="1094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66688A-3F28-436A-9210-42B0EC055F77}">
      <dsp:nvSpPr>
        <dsp:cNvPr id="0" name=""/>
        <dsp:cNvSpPr/>
      </dsp:nvSpPr>
      <dsp:spPr>
        <a:xfrm>
          <a:off x="9632695" y="2116243"/>
          <a:ext cx="1037712" cy="10947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>
              <a:latin typeface="Gill Sans MT Condensed" panose="020B0506020104020203" pitchFamily="34" charset="0"/>
            </a:rPr>
            <a:t>Coordonner les invitations aux artistes extra-insulaires </a:t>
          </a:r>
        </a:p>
      </dsp:txBody>
      <dsp:txXfrm>
        <a:off x="9663089" y="2146637"/>
        <a:ext cx="976924" cy="1033923"/>
      </dsp:txXfrm>
    </dsp:sp>
    <dsp:sp modelId="{CCD34545-C51D-40CD-9964-2168975FA5F3}">
      <dsp:nvSpPr>
        <dsp:cNvPr id="0" name=""/>
        <dsp:cNvSpPr/>
      </dsp:nvSpPr>
      <dsp:spPr>
        <a:xfrm>
          <a:off x="10745698" y="2044717"/>
          <a:ext cx="1037712" cy="12029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7ACCF7-2951-4AA7-81AD-76F17EDA2509}">
      <dsp:nvSpPr>
        <dsp:cNvPr id="0" name=""/>
        <dsp:cNvSpPr/>
      </dsp:nvSpPr>
      <dsp:spPr>
        <a:xfrm>
          <a:off x="10820988" y="2116243"/>
          <a:ext cx="1037712" cy="12029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>
              <a:latin typeface="Gill Sans MT Condensed" panose="020B0506020104020203" pitchFamily="34" charset="0"/>
            </a:rPr>
            <a:t>Accentuer le réseau des transports publics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 dirty="0"/>
        </a:p>
      </dsp:txBody>
      <dsp:txXfrm>
        <a:off x="10851382" y="2146637"/>
        <a:ext cx="976924" cy="11422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4A25C7-7121-4CA8-A206-D75D1938155E}">
      <dsp:nvSpPr>
        <dsp:cNvPr id="0" name=""/>
        <dsp:cNvSpPr/>
      </dsp:nvSpPr>
      <dsp:spPr>
        <a:xfrm>
          <a:off x="10076261" y="1847646"/>
          <a:ext cx="1188292" cy="197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298"/>
              </a:lnTo>
              <a:lnTo>
                <a:pt x="1188292" y="134298"/>
              </a:lnTo>
              <a:lnTo>
                <a:pt x="1188292" y="19707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A88943-4EE0-4C70-AF85-4CC95CF9AEAA}">
      <dsp:nvSpPr>
        <dsp:cNvPr id="0" name=""/>
        <dsp:cNvSpPr/>
      </dsp:nvSpPr>
      <dsp:spPr>
        <a:xfrm>
          <a:off x="10030541" y="1847646"/>
          <a:ext cx="91440" cy="1970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707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075C9F-EEFE-4823-B95E-01A968859C35}">
      <dsp:nvSpPr>
        <dsp:cNvPr id="0" name=""/>
        <dsp:cNvSpPr/>
      </dsp:nvSpPr>
      <dsp:spPr>
        <a:xfrm>
          <a:off x="8887969" y="1847646"/>
          <a:ext cx="1188292" cy="197071"/>
        </a:xfrm>
        <a:custGeom>
          <a:avLst/>
          <a:gdLst/>
          <a:ahLst/>
          <a:cxnLst/>
          <a:rect l="0" t="0" r="0" b="0"/>
          <a:pathLst>
            <a:path>
              <a:moveTo>
                <a:pt x="1188292" y="0"/>
              </a:moveTo>
              <a:lnTo>
                <a:pt x="1188292" y="134298"/>
              </a:lnTo>
              <a:lnTo>
                <a:pt x="0" y="134298"/>
              </a:lnTo>
              <a:lnTo>
                <a:pt x="0" y="19707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31CC3A-8AFE-4560-848B-12232E0D4A31}">
      <dsp:nvSpPr>
        <dsp:cNvPr id="0" name=""/>
        <dsp:cNvSpPr/>
      </dsp:nvSpPr>
      <dsp:spPr>
        <a:xfrm>
          <a:off x="6809851" y="1714723"/>
          <a:ext cx="765127" cy="197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298"/>
              </a:lnTo>
              <a:lnTo>
                <a:pt x="765127" y="134298"/>
              </a:lnTo>
              <a:lnTo>
                <a:pt x="765127" y="19707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3E91B8-CA03-4ACC-B5D4-A46D01EDF199}">
      <dsp:nvSpPr>
        <dsp:cNvPr id="0" name=""/>
        <dsp:cNvSpPr/>
      </dsp:nvSpPr>
      <dsp:spPr>
        <a:xfrm>
          <a:off x="6091008" y="1714723"/>
          <a:ext cx="718843" cy="197071"/>
        </a:xfrm>
        <a:custGeom>
          <a:avLst/>
          <a:gdLst/>
          <a:ahLst/>
          <a:cxnLst/>
          <a:rect l="0" t="0" r="0" b="0"/>
          <a:pathLst>
            <a:path>
              <a:moveTo>
                <a:pt x="718843" y="0"/>
              </a:moveTo>
              <a:lnTo>
                <a:pt x="718843" y="134298"/>
              </a:lnTo>
              <a:lnTo>
                <a:pt x="0" y="134298"/>
              </a:lnTo>
              <a:lnTo>
                <a:pt x="0" y="19707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4025F7-1CFD-44A0-8032-A3C53A1D2064}">
      <dsp:nvSpPr>
        <dsp:cNvPr id="0" name=""/>
        <dsp:cNvSpPr/>
      </dsp:nvSpPr>
      <dsp:spPr>
        <a:xfrm>
          <a:off x="2654765" y="1855950"/>
          <a:ext cx="2019236" cy="187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871"/>
              </a:lnTo>
              <a:lnTo>
                <a:pt x="2019236" y="124871"/>
              </a:lnTo>
              <a:lnTo>
                <a:pt x="2019236" y="18764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B5E60-928A-4549-9E20-566A720F6238}">
      <dsp:nvSpPr>
        <dsp:cNvPr id="0" name=""/>
        <dsp:cNvSpPr/>
      </dsp:nvSpPr>
      <dsp:spPr>
        <a:xfrm>
          <a:off x="2654765" y="1855950"/>
          <a:ext cx="648782" cy="187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871"/>
              </a:lnTo>
              <a:lnTo>
                <a:pt x="648782" y="124871"/>
              </a:lnTo>
              <a:lnTo>
                <a:pt x="648782" y="18764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AF390-33DA-4703-B910-2A559C54A320}">
      <dsp:nvSpPr>
        <dsp:cNvPr id="0" name=""/>
        <dsp:cNvSpPr/>
      </dsp:nvSpPr>
      <dsp:spPr>
        <a:xfrm>
          <a:off x="1974328" y="1855950"/>
          <a:ext cx="680436" cy="187644"/>
        </a:xfrm>
        <a:custGeom>
          <a:avLst/>
          <a:gdLst/>
          <a:ahLst/>
          <a:cxnLst/>
          <a:rect l="0" t="0" r="0" b="0"/>
          <a:pathLst>
            <a:path>
              <a:moveTo>
                <a:pt x="680436" y="0"/>
              </a:moveTo>
              <a:lnTo>
                <a:pt x="680436" y="124871"/>
              </a:lnTo>
              <a:lnTo>
                <a:pt x="0" y="124871"/>
              </a:lnTo>
              <a:lnTo>
                <a:pt x="0" y="18764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E12EF-8C3A-44FC-B371-86BAD94FFFE0}">
      <dsp:nvSpPr>
        <dsp:cNvPr id="0" name=""/>
        <dsp:cNvSpPr/>
      </dsp:nvSpPr>
      <dsp:spPr>
        <a:xfrm>
          <a:off x="645384" y="1855950"/>
          <a:ext cx="2009380" cy="187644"/>
        </a:xfrm>
        <a:custGeom>
          <a:avLst/>
          <a:gdLst/>
          <a:ahLst/>
          <a:cxnLst/>
          <a:rect l="0" t="0" r="0" b="0"/>
          <a:pathLst>
            <a:path>
              <a:moveTo>
                <a:pt x="2009380" y="0"/>
              </a:moveTo>
              <a:lnTo>
                <a:pt x="2009380" y="124871"/>
              </a:lnTo>
              <a:lnTo>
                <a:pt x="0" y="124871"/>
              </a:lnTo>
              <a:lnTo>
                <a:pt x="0" y="18764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3F756E-7F74-41E0-8596-F7A7E07F9DE4}">
      <dsp:nvSpPr>
        <dsp:cNvPr id="0" name=""/>
        <dsp:cNvSpPr/>
      </dsp:nvSpPr>
      <dsp:spPr>
        <a:xfrm>
          <a:off x="1230499" y="1174895"/>
          <a:ext cx="2848530" cy="6810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FDEF65-5F9C-4243-A187-9267A371FBDB}">
      <dsp:nvSpPr>
        <dsp:cNvPr id="0" name=""/>
        <dsp:cNvSpPr/>
      </dsp:nvSpPr>
      <dsp:spPr>
        <a:xfrm>
          <a:off x="1305789" y="1246420"/>
          <a:ext cx="2848530" cy="6810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latin typeface="Gill Sans MT Condensed" panose="020B0506020104020203" pitchFamily="34" charset="0"/>
            </a:rPr>
            <a:t>Développement culturel et lien social, des complémentarités </a:t>
          </a:r>
        </a:p>
      </dsp:txBody>
      <dsp:txXfrm>
        <a:off x="1325736" y="1266367"/>
        <a:ext cx="2808636" cy="641161"/>
      </dsp:txXfrm>
    </dsp:sp>
    <dsp:sp modelId="{D384BBFD-47B4-478C-AD41-14DFC3F0F502}">
      <dsp:nvSpPr>
        <dsp:cNvPr id="0" name=""/>
        <dsp:cNvSpPr/>
      </dsp:nvSpPr>
      <dsp:spPr>
        <a:xfrm>
          <a:off x="2373" y="2043594"/>
          <a:ext cx="1286022" cy="16269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D5132C-773A-45F7-B6B3-6BF553BE7B9E}">
      <dsp:nvSpPr>
        <dsp:cNvPr id="0" name=""/>
        <dsp:cNvSpPr/>
      </dsp:nvSpPr>
      <dsp:spPr>
        <a:xfrm>
          <a:off x="77663" y="2115120"/>
          <a:ext cx="1286022" cy="16269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>
              <a:latin typeface="Gill Sans MT Condensed" panose="020B0506020104020203" pitchFamily="34" charset="0"/>
            </a:rPr>
            <a:t>Déployer un réseau de médiateurs culturels pour stimuler les pratiques culturelles autour d’une offre accessible en ligne ou pas.</a:t>
          </a:r>
        </a:p>
      </dsp:txBody>
      <dsp:txXfrm>
        <a:off x="115329" y="2152786"/>
        <a:ext cx="1210690" cy="1551660"/>
      </dsp:txXfrm>
    </dsp:sp>
    <dsp:sp modelId="{D31FEF53-738E-4E32-ADFB-96DAA3EED076}">
      <dsp:nvSpPr>
        <dsp:cNvPr id="0" name=""/>
        <dsp:cNvSpPr/>
      </dsp:nvSpPr>
      <dsp:spPr>
        <a:xfrm>
          <a:off x="1438976" y="2043594"/>
          <a:ext cx="1070705" cy="18323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E2C2BE-E396-451C-BFC2-783112CC34E2}">
      <dsp:nvSpPr>
        <dsp:cNvPr id="0" name=""/>
        <dsp:cNvSpPr/>
      </dsp:nvSpPr>
      <dsp:spPr>
        <a:xfrm>
          <a:off x="1514266" y="2115120"/>
          <a:ext cx="1070705" cy="18323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>
              <a:latin typeface="Gill Sans MT Condensed" panose="020B0506020104020203" pitchFamily="34" charset="0"/>
            </a:rPr>
            <a:t>Stimuler la mobilisation collective autour de l’offre culturelle et la production de contenus culturels (en ligne ou pas)</a:t>
          </a:r>
        </a:p>
      </dsp:txBody>
      <dsp:txXfrm>
        <a:off x="1545626" y="2146480"/>
        <a:ext cx="1007985" cy="1769586"/>
      </dsp:txXfrm>
    </dsp:sp>
    <dsp:sp modelId="{ACC91ACB-1CD1-42F7-AB9E-81449D43FFC0}">
      <dsp:nvSpPr>
        <dsp:cNvPr id="0" name=""/>
        <dsp:cNvSpPr/>
      </dsp:nvSpPr>
      <dsp:spPr>
        <a:xfrm>
          <a:off x="2660261" y="2043594"/>
          <a:ext cx="1286571" cy="15583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2ACF0A-4E67-488E-BAE8-39E4EAF9389E}">
      <dsp:nvSpPr>
        <dsp:cNvPr id="0" name=""/>
        <dsp:cNvSpPr/>
      </dsp:nvSpPr>
      <dsp:spPr>
        <a:xfrm>
          <a:off x="2735551" y="2115120"/>
          <a:ext cx="1286571" cy="15583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>
              <a:latin typeface="Gill Sans MT Condensed" panose="020B0506020104020203" pitchFamily="34" charset="0"/>
            </a:rPr>
            <a:t> favoriser l’émergence de collectifs autour de différentes approches et évènements culturels</a:t>
          </a:r>
        </a:p>
      </dsp:txBody>
      <dsp:txXfrm>
        <a:off x="2773233" y="2152802"/>
        <a:ext cx="1211207" cy="1483002"/>
      </dsp:txXfrm>
    </dsp:sp>
    <dsp:sp modelId="{389616C3-1EE3-425E-B02C-C654D4341C34}">
      <dsp:nvSpPr>
        <dsp:cNvPr id="0" name=""/>
        <dsp:cNvSpPr/>
      </dsp:nvSpPr>
      <dsp:spPr>
        <a:xfrm>
          <a:off x="4097413" y="2043594"/>
          <a:ext cx="1153177" cy="13799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09130A-0A61-4110-A7F1-28E84393094D}">
      <dsp:nvSpPr>
        <dsp:cNvPr id="0" name=""/>
        <dsp:cNvSpPr/>
      </dsp:nvSpPr>
      <dsp:spPr>
        <a:xfrm>
          <a:off x="4172703" y="2115120"/>
          <a:ext cx="1153177" cy="13799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>
              <a:latin typeface="Gill Sans MT Condensed" panose="020B0506020104020203" pitchFamily="34" charset="0"/>
            </a:rPr>
            <a:t>Créer un maillage territorial permettant la rediffusion d’évènements culturels (direct et différé)</a:t>
          </a:r>
        </a:p>
      </dsp:txBody>
      <dsp:txXfrm>
        <a:off x="4206478" y="2148895"/>
        <a:ext cx="1085627" cy="1312395"/>
      </dsp:txXfrm>
    </dsp:sp>
    <dsp:sp modelId="{12CB9855-A359-4FA6-B999-08020949D100}">
      <dsp:nvSpPr>
        <dsp:cNvPr id="0" name=""/>
        <dsp:cNvSpPr/>
      </dsp:nvSpPr>
      <dsp:spPr>
        <a:xfrm>
          <a:off x="5397515" y="1165467"/>
          <a:ext cx="2824672" cy="549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B3A470-E419-4BB9-BE66-1C0AF58E6A61}">
      <dsp:nvSpPr>
        <dsp:cNvPr id="0" name=""/>
        <dsp:cNvSpPr/>
      </dsp:nvSpPr>
      <dsp:spPr>
        <a:xfrm>
          <a:off x="5472805" y="1236993"/>
          <a:ext cx="2824672" cy="549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latin typeface="Gill Sans MT Condensed" panose="020B0506020104020203" pitchFamily="34" charset="0"/>
            </a:rPr>
            <a:t>Qu’est-ce que la ruralité en Corse, quelles sont les différentes ruralités en Corse ?</a:t>
          </a:r>
        </a:p>
      </dsp:txBody>
      <dsp:txXfrm>
        <a:off x="5488892" y="1253080"/>
        <a:ext cx="2792498" cy="517081"/>
      </dsp:txXfrm>
    </dsp:sp>
    <dsp:sp modelId="{18A4FAA9-79C9-4C39-AAFD-A73ECAA8CA34}">
      <dsp:nvSpPr>
        <dsp:cNvPr id="0" name=""/>
        <dsp:cNvSpPr/>
      </dsp:nvSpPr>
      <dsp:spPr>
        <a:xfrm>
          <a:off x="5401170" y="1911794"/>
          <a:ext cx="1379675" cy="22645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7ED06D-16D0-4F5D-9F47-4A94784C5AFB}">
      <dsp:nvSpPr>
        <dsp:cNvPr id="0" name=""/>
        <dsp:cNvSpPr/>
      </dsp:nvSpPr>
      <dsp:spPr>
        <a:xfrm>
          <a:off x="5476460" y="1983320"/>
          <a:ext cx="1379675" cy="2264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>
              <a:latin typeface="Gill Sans MT Condensed" panose="020B0506020104020203" pitchFamily="34" charset="0"/>
            </a:rPr>
            <a:t>Entamer une étude afin de délimiter les territoires par une approche sociologique et ethnographique (plutôt qu’administrative</a:t>
          </a:r>
          <a:r>
            <a:rPr lang="fr-FR" sz="1000" kern="1200" dirty="0"/>
            <a:t>)</a:t>
          </a:r>
        </a:p>
      </dsp:txBody>
      <dsp:txXfrm>
        <a:off x="5516869" y="2023729"/>
        <a:ext cx="1298857" cy="2183750"/>
      </dsp:txXfrm>
    </dsp:sp>
    <dsp:sp modelId="{E542E4B8-71FA-4C47-9246-2F0FDF246F11}">
      <dsp:nvSpPr>
        <dsp:cNvPr id="0" name=""/>
        <dsp:cNvSpPr/>
      </dsp:nvSpPr>
      <dsp:spPr>
        <a:xfrm>
          <a:off x="6931425" y="1911794"/>
          <a:ext cx="1287106" cy="20888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751D2F-FC8F-48AA-BB83-E206E10D6DED}">
      <dsp:nvSpPr>
        <dsp:cNvPr id="0" name=""/>
        <dsp:cNvSpPr/>
      </dsp:nvSpPr>
      <dsp:spPr>
        <a:xfrm>
          <a:off x="7006715" y="1983320"/>
          <a:ext cx="1287106" cy="20888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>
              <a:latin typeface="Gill Sans MT Condensed" panose="020B0506020104020203" pitchFamily="34" charset="0"/>
            </a:rPr>
            <a:t>Identifier un découpage du territoire alternatif/complémentaire  au découpage administratif</a:t>
          </a:r>
        </a:p>
      </dsp:txBody>
      <dsp:txXfrm>
        <a:off x="7044413" y="2021018"/>
        <a:ext cx="1211710" cy="2013418"/>
      </dsp:txXfrm>
    </dsp:sp>
    <dsp:sp modelId="{06157232-673B-425E-B0B0-864F7C3FDA48}">
      <dsp:nvSpPr>
        <dsp:cNvPr id="0" name=""/>
        <dsp:cNvSpPr/>
      </dsp:nvSpPr>
      <dsp:spPr>
        <a:xfrm>
          <a:off x="8895529" y="1165467"/>
          <a:ext cx="2361464" cy="6821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694FCC-F51D-4181-AA19-17A970AE7A50}">
      <dsp:nvSpPr>
        <dsp:cNvPr id="0" name=""/>
        <dsp:cNvSpPr/>
      </dsp:nvSpPr>
      <dsp:spPr>
        <a:xfrm>
          <a:off x="8970819" y="1236993"/>
          <a:ext cx="2361464" cy="6821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latin typeface="Gill Sans MT Condensed" panose="020B0506020104020203" pitchFamily="34" charset="0"/>
            </a:rPr>
            <a:t>Comment assurer la disponibilité des infrastructures essentielles  ?</a:t>
          </a:r>
        </a:p>
      </dsp:txBody>
      <dsp:txXfrm>
        <a:off x="8990799" y="1256973"/>
        <a:ext cx="2321504" cy="642218"/>
      </dsp:txXfrm>
    </dsp:sp>
    <dsp:sp modelId="{731D16FD-A08F-458C-BD0C-84C814A8EAE0}">
      <dsp:nvSpPr>
        <dsp:cNvPr id="0" name=""/>
        <dsp:cNvSpPr/>
      </dsp:nvSpPr>
      <dsp:spPr>
        <a:xfrm>
          <a:off x="8369113" y="2044717"/>
          <a:ext cx="1037712" cy="12718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8522BA-3928-4893-A51A-BF7068AC326B}">
      <dsp:nvSpPr>
        <dsp:cNvPr id="0" name=""/>
        <dsp:cNvSpPr/>
      </dsp:nvSpPr>
      <dsp:spPr>
        <a:xfrm>
          <a:off x="8444403" y="2116243"/>
          <a:ext cx="1037712" cy="12718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>
              <a:latin typeface="Gill Sans MT Condensed" panose="020B0506020104020203" pitchFamily="34" charset="0"/>
            </a:rPr>
            <a:t>Permettre un maillage de l’ensemble des territoires ruraux en tiers lieux</a:t>
          </a:r>
        </a:p>
      </dsp:txBody>
      <dsp:txXfrm>
        <a:off x="8474797" y="2146637"/>
        <a:ext cx="976924" cy="1211101"/>
      </dsp:txXfrm>
    </dsp:sp>
    <dsp:sp modelId="{F90642C7-7A7C-42A6-9ED7-2F3CF4E9770B}">
      <dsp:nvSpPr>
        <dsp:cNvPr id="0" name=""/>
        <dsp:cNvSpPr/>
      </dsp:nvSpPr>
      <dsp:spPr>
        <a:xfrm>
          <a:off x="9557405" y="2044717"/>
          <a:ext cx="1037712" cy="1094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66688A-3F28-436A-9210-42B0EC055F77}">
      <dsp:nvSpPr>
        <dsp:cNvPr id="0" name=""/>
        <dsp:cNvSpPr/>
      </dsp:nvSpPr>
      <dsp:spPr>
        <a:xfrm>
          <a:off x="9632695" y="2116243"/>
          <a:ext cx="1037712" cy="10947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>
              <a:latin typeface="Gill Sans MT Condensed" panose="020B0506020104020203" pitchFamily="34" charset="0"/>
            </a:rPr>
            <a:t>Rendre disponible un très haut débit de qualité et fiable sur l’ensemble des territoires.</a:t>
          </a:r>
        </a:p>
      </dsp:txBody>
      <dsp:txXfrm>
        <a:off x="9663089" y="2146637"/>
        <a:ext cx="976924" cy="1033923"/>
      </dsp:txXfrm>
    </dsp:sp>
    <dsp:sp modelId="{CCD34545-C51D-40CD-9964-2168975FA5F3}">
      <dsp:nvSpPr>
        <dsp:cNvPr id="0" name=""/>
        <dsp:cNvSpPr/>
      </dsp:nvSpPr>
      <dsp:spPr>
        <a:xfrm>
          <a:off x="10745698" y="2044717"/>
          <a:ext cx="1037712" cy="12029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7ACCF7-2951-4AA7-81AD-76F17EDA2509}">
      <dsp:nvSpPr>
        <dsp:cNvPr id="0" name=""/>
        <dsp:cNvSpPr/>
      </dsp:nvSpPr>
      <dsp:spPr>
        <a:xfrm>
          <a:off x="10820988" y="2116243"/>
          <a:ext cx="1037712" cy="12029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>
              <a:latin typeface="Gill Sans MT Condensed" panose="020B0506020104020203" pitchFamily="34" charset="0"/>
            </a:rPr>
            <a:t>Fibrer</a:t>
          </a:r>
          <a:r>
            <a:rPr lang="fr-FR" sz="1200" kern="1200" dirty="0">
              <a:latin typeface="Gill Sans MT Condensed" panose="020B0506020104020203" pitchFamily="34" charset="0"/>
            </a:rPr>
            <a:t> les lieux d’activités culturelles et les mettre en réseaux</a:t>
          </a:r>
        </a:p>
      </dsp:txBody>
      <dsp:txXfrm>
        <a:off x="10851382" y="2146637"/>
        <a:ext cx="976924" cy="11422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ACD49B-4EEE-4D0B-8013-7CFAF9E3DD9E}">
      <dsp:nvSpPr>
        <dsp:cNvPr id="0" name=""/>
        <dsp:cNvSpPr/>
      </dsp:nvSpPr>
      <dsp:spPr>
        <a:xfrm>
          <a:off x="8821001" y="1711073"/>
          <a:ext cx="1805937" cy="307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845"/>
              </a:lnTo>
              <a:lnTo>
                <a:pt x="1805937" y="209845"/>
              </a:lnTo>
              <a:lnTo>
                <a:pt x="1805937" y="30793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F4C957-9BF4-4F69-B1BE-386D9E9AD40E}">
      <dsp:nvSpPr>
        <dsp:cNvPr id="0" name=""/>
        <dsp:cNvSpPr/>
      </dsp:nvSpPr>
      <dsp:spPr>
        <a:xfrm>
          <a:off x="8704047" y="1711073"/>
          <a:ext cx="116953" cy="307930"/>
        </a:xfrm>
        <a:custGeom>
          <a:avLst/>
          <a:gdLst/>
          <a:ahLst/>
          <a:cxnLst/>
          <a:rect l="0" t="0" r="0" b="0"/>
          <a:pathLst>
            <a:path>
              <a:moveTo>
                <a:pt x="116953" y="0"/>
              </a:moveTo>
              <a:lnTo>
                <a:pt x="116953" y="209845"/>
              </a:lnTo>
              <a:lnTo>
                <a:pt x="0" y="209845"/>
              </a:lnTo>
              <a:lnTo>
                <a:pt x="0" y="30793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0D6436-5D04-4516-9C74-C4D6AE686461}">
      <dsp:nvSpPr>
        <dsp:cNvPr id="0" name=""/>
        <dsp:cNvSpPr/>
      </dsp:nvSpPr>
      <dsp:spPr>
        <a:xfrm>
          <a:off x="6898110" y="1711073"/>
          <a:ext cx="1922891" cy="307930"/>
        </a:xfrm>
        <a:custGeom>
          <a:avLst/>
          <a:gdLst/>
          <a:ahLst/>
          <a:cxnLst/>
          <a:rect l="0" t="0" r="0" b="0"/>
          <a:pathLst>
            <a:path>
              <a:moveTo>
                <a:pt x="1922891" y="0"/>
              </a:moveTo>
              <a:lnTo>
                <a:pt x="1922891" y="209845"/>
              </a:lnTo>
              <a:lnTo>
                <a:pt x="0" y="209845"/>
              </a:lnTo>
              <a:lnTo>
                <a:pt x="0" y="30793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6B9FCD-9810-44C7-91B4-748F02931338}">
      <dsp:nvSpPr>
        <dsp:cNvPr id="0" name=""/>
        <dsp:cNvSpPr/>
      </dsp:nvSpPr>
      <dsp:spPr>
        <a:xfrm>
          <a:off x="2966735" y="1728870"/>
          <a:ext cx="2038293" cy="307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845"/>
              </a:lnTo>
              <a:lnTo>
                <a:pt x="2038293" y="209845"/>
              </a:lnTo>
              <a:lnTo>
                <a:pt x="2038293" y="30793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57838-B468-4EE1-93D4-94A11C994AD1}">
      <dsp:nvSpPr>
        <dsp:cNvPr id="0" name=""/>
        <dsp:cNvSpPr/>
      </dsp:nvSpPr>
      <dsp:spPr>
        <a:xfrm>
          <a:off x="2905990" y="1728870"/>
          <a:ext cx="91440" cy="307930"/>
        </a:xfrm>
        <a:custGeom>
          <a:avLst/>
          <a:gdLst/>
          <a:ahLst/>
          <a:cxnLst/>
          <a:rect l="0" t="0" r="0" b="0"/>
          <a:pathLst>
            <a:path>
              <a:moveTo>
                <a:pt x="60744" y="0"/>
              </a:moveTo>
              <a:lnTo>
                <a:pt x="60744" y="209845"/>
              </a:lnTo>
              <a:lnTo>
                <a:pt x="45720" y="209845"/>
              </a:lnTo>
              <a:lnTo>
                <a:pt x="45720" y="30793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FD7231-208F-46DB-B7F5-57C6ADC17A35}">
      <dsp:nvSpPr>
        <dsp:cNvPr id="0" name=""/>
        <dsp:cNvSpPr/>
      </dsp:nvSpPr>
      <dsp:spPr>
        <a:xfrm>
          <a:off x="913417" y="1728870"/>
          <a:ext cx="2053317" cy="307930"/>
        </a:xfrm>
        <a:custGeom>
          <a:avLst/>
          <a:gdLst/>
          <a:ahLst/>
          <a:cxnLst/>
          <a:rect l="0" t="0" r="0" b="0"/>
          <a:pathLst>
            <a:path>
              <a:moveTo>
                <a:pt x="2053317" y="0"/>
              </a:moveTo>
              <a:lnTo>
                <a:pt x="2053317" y="209845"/>
              </a:lnTo>
              <a:lnTo>
                <a:pt x="0" y="209845"/>
              </a:lnTo>
              <a:lnTo>
                <a:pt x="0" y="30793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460857-1396-439D-8452-F31B4296A82F}">
      <dsp:nvSpPr>
        <dsp:cNvPr id="0" name=""/>
        <dsp:cNvSpPr/>
      </dsp:nvSpPr>
      <dsp:spPr>
        <a:xfrm>
          <a:off x="1174177" y="611700"/>
          <a:ext cx="3585115" cy="11171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7CA3BF-71D9-4E8D-BE8F-BE6184B6D42F}">
      <dsp:nvSpPr>
        <dsp:cNvPr id="0" name=""/>
        <dsp:cNvSpPr/>
      </dsp:nvSpPr>
      <dsp:spPr>
        <a:xfrm>
          <a:off x="1291820" y="723461"/>
          <a:ext cx="3585115" cy="11171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latin typeface="Gill Sans MT Condensed" panose="020B0506020104020203" pitchFamily="34" charset="0"/>
            </a:rPr>
            <a:t>Comment faciliter l’appropriation du numérique et combattre les fractures numériques ?</a:t>
          </a:r>
        </a:p>
      </dsp:txBody>
      <dsp:txXfrm>
        <a:off x="1324541" y="756182"/>
        <a:ext cx="3519673" cy="1051727"/>
      </dsp:txXfrm>
    </dsp:sp>
    <dsp:sp modelId="{6D87CD5D-F7D3-44F9-BA27-533140920E82}">
      <dsp:nvSpPr>
        <dsp:cNvPr id="0" name=""/>
        <dsp:cNvSpPr/>
      </dsp:nvSpPr>
      <dsp:spPr>
        <a:xfrm>
          <a:off x="3178" y="2036800"/>
          <a:ext cx="1820477" cy="19191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81DD61-7B4E-41D0-97EF-C5E9A40BE536}">
      <dsp:nvSpPr>
        <dsp:cNvPr id="0" name=""/>
        <dsp:cNvSpPr/>
      </dsp:nvSpPr>
      <dsp:spPr>
        <a:xfrm>
          <a:off x="120821" y="2148561"/>
          <a:ext cx="1820477" cy="19191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>
              <a:latin typeface="Gill Sans MT Condensed" panose="020B0506020104020203" pitchFamily="34" charset="0"/>
            </a:rPr>
            <a:t>Inciter le réseau des médiateurs numériques à </a:t>
          </a:r>
          <a:r>
            <a:rPr lang="fr-FR" sz="1200" kern="1200" dirty="0" smtClean="0">
              <a:latin typeface="Gill Sans MT Condensed" panose="020B0506020104020203" pitchFamily="34" charset="0"/>
            </a:rPr>
            <a:t>sensibiliser/accompagner </a:t>
          </a:r>
          <a:r>
            <a:rPr lang="fr-FR" sz="1200" kern="1200" dirty="0">
              <a:latin typeface="Gill Sans MT Condensed" panose="020B0506020104020203" pitchFamily="34" charset="0"/>
            </a:rPr>
            <a:t>au numérique par des services culturels en ligne </a:t>
          </a:r>
        </a:p>
      </dsp:txBody>
      <dsp:txXfrm>
        <a:off x="174141" y="2201881"/>
        <a:ext cx="1713837" cy="1812511"/>
      </dsp:txXfrm>
    </dsp:sp>
    <dsp:sp modelId="{FDBFEB42-6505-43D8-8CD7-2C382182CE25}">
      <dsp:nvSpPr>
        <dsp:cNvPr id="0" name=""/>
        <dsp:cNvSpPr/>
      </dsp:nvSpPr>
      <dsp:spPr>
        <a:xfrm>
          <a:off x="2058942" y="2036800"/>
          <a:ext cx="1785537" cy="13324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ACB4B8-1DDF-42BB-B5CC-9DDCD4037EBF}">
      <dsp:nvSpPr>
        <dsp:cNvPr id="0" name=""/>
        <dsp:cNvSpPr/>
      </dsp:nvSpPr>
      <dsp:spPr>
        <a:xfrm>
          <a:off x="2176585" y="2148561"/>
          <a:ext cx="1785537" cy="13324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>
              <a:latin typeface="Gill Sans MT Condensed" panose="020B0506020104020203" pitchFamily="34" charset="0"/>
            </a:rPr>
            <a:t>Accompagner les acteurs culturels dans les usages numériques et </a:t>
          </a:r>
          <a:r>
            <a:rPr lang="fr-FR" sz="1200" kern="1200" dirty="0" smtClean="0">
              <a:latin typeface="Gill Sans MT Condensed" panose="020B0506020104020203" pitchFamily="34" charset="0"/>
            </a:rPr>
            <a:t>la </a:t>
          </a:r>
          <a:r>
            <a:rPr lang="fr-FR" sz="1200" kern="1200" dirty="0">
              <a:latin typeface="Gill Sans MT Condensed" panose="020B0506020104020203" pitchFamily="34" charset="0"/>
            </a:rPr>
            <a:t>communication digitale</a:t>
          </a:r>
        </a:p>
      </dsp:txBody>
      <dsp:txXfrm>
        <a:off x="2215612" y="2187588"/>
        <a:ext cx="1707483" cy="1254435"/>
      </dsp:txXfrm>
    </dsp:sp>
    <dsp:sp modelId="{59517E3E-AAAB-4B41-A393-24DFBCED3735}">
      <dsp:nvSpPr>
        <dsp:cNvPr id="0" name=""/>
        <dsp:cNvSpPr/>
      </dsp:nvSpPr>
      <dsp:spPr>
        <a:xfrm>
          <a:off x="4079765" y="2036800"/>
          <a:ext cx="1850526" cy="11125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463F3A-741B-475D-B7B4-0D07AD3A3BE6}">
      <dsp:nvSpPr>
        <dsp:cNvPr id="0" name=""/>
        <dsp:cNvSpPr/>
      </dsp:nvSpPr>
      <dsp:spPr>
        <a:xfrm>
          <a:off x="4197408" y="2148561"/>
          <a:ext cx="1850526" cy="11125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>
              <a:latin typeface="Gill Sans MT Condensed" panose="020B0506020104020203" pitchFamily="34" charset="0"/>
            </a:rPr>
            <a:t>Lutter contre la fracture numérique sous </a:t>
          </a:r>
          <a:r>
            <a:rPr lang="fr-FR" sz="1200" kern="1200" dirty="0" smtClean="0">
              <a:latin typeface="Gill Sans MT Condensed" panose="020B0506020104020203" pitchFamily="34" charset="0"/>
            </a:rPr>
            <a:t>toutes </a:t>
          </a:r>
          <a:r>
            <a:rPr lang="fr-FR" sz="1200" kern="1200" dirty="0">
              <a:latin typeface="Gill Sans MT Condensed" panose="020B0506020104020203" pitchFamily="34" charset="0"/>
            </a:rPr>
            <a:t>ses formes et l’illectronisme</a:t>
          </a:r>
          <a:r>
            <a:rPr lang="fr-FR" sz="1000" kern="1200" dirty="0"/>
            <a:t>.</a:t>
          </a:r>
        </a:p>
      </dsp:txBody>
      <dsp:txXfrm>
        <a:off x="4229993" y="2181146"/>
        <a:ext cx="1785356" cy="1047360"/>
      </dsp:txXfrm>
    </dsp:sp>
    <dsp:sp modelId="{28CF2BDA-F4F3-4BBC-B6AF-16BF3111727B}">
      <dsp:nvSpPr>
        <dsp:cNvPr id="0" name=""/>
        <dsp:cNvSpPr/>
      </dsp:nvSpPr>
      <dsp:spPr>
        <a:xfrm>
          <a:off x="7328858" y="611700"/>
          <a:ext cx="2984285" cy="10993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78AF9F-8DF7-42F2-9A99-E82AA7DEFA43}">
      <dsp:nvSpPr>
        <dsp:cNvPr id="0" name=""/>
        <dsp:cNvSpPr/>
      </dsp:nvSpPr>
      <dsp:spPr>
        <a:xfrm>
          <a:off x="7446501" y="723461"/>
          <a:ext cx="2984285" cy="1099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latin typeface="Gill Sans MT Condensed" panose="020B0506020104020203" pitchFamily="34" charset="0"/>
            </a:rPr>
            <a:t>Quelles pistes d’un numérique choisi au service de la culture en Corse ?</a:t>
          </a:r>
        </a:p>
      </dsp:txBody>
      <dsp:txXfrm>
        <a:off x="7478701" y="755661"/>
        <a:ext cx="2919885" cy="1034973"/>
      </dsp:txXfrm>
    </dsp:sp>
    <dsp:sp modelId="{E7617948-9520-4B59-A14B-F83549779E64}">
      <dsp:nvSpPr>
        <dsp:cNvPr id="0" name=""/>
        <dsp:cNvSpPr/>
      </dsp:nvSpPr>
      <dsp:spPr>
        <a:xfrm>
          <a:off x="6165577" y="2019003"/>
          <a:ext cx="1465064" cy="15419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6DA407-F2FF-4691-BDA0-8F5DDB2E4D8D}">
      <dsp:nvSpPr>
        <dsp:cNvPr id="0" name=""/>
        <dsp:cNvSpPr/>
      </dsp:nvSpPr>
      <dsp:spPr>
        <a:xfrm>
          <a:off x="6283220" y="2130764"/>
          <a:ext cx="1465064" cy="1541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latin typeface="Gill Sans MT Condensed" panose="020B0506020104020203" pitchFamily="34" charset="0"/>
            </a:rPr>
            <a:t>Mieux promouvoir le portail référent culture proposant une offre culturelle complète </a:t>
          </a:r>
          <a:endParaRPr lang="fr-FR" sz="1200" kern="1200" dirty="0">
            <a:latin typeface="Gill Sans MT Condensed" panose="020B0506020104020203" pitchFamily="34" charset="0"/>
          </a:endParaRPr>
        </a:p>
      </dsp:txBody>
      <dsp:txXfrm>
        <a:off x="6326130" y="2173674"/>
        <a:ext cx="1379244" cy="1456161"/>
      </dsp:txXfrm>
    </dsp:sp>
    <dsp:sp modelId="{2E3EAB7D-E33F-4A56-83FB-63D15CD53030}">
      <dsp:nvSpPr>
        <dsp:cNvPr id="0" name=""/>
        <dsp:cNvSpPr/>
      </dsp:nvSpPr>
      <dsp:spPr>
        <a:xfrm>
          <a:off x="7865928" y="2019003"/>
          <a:ext cx="1676239" cy="16781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FAB9D6-00B6-46BA-BAE9-81E9547B4214}">
      <dsp:nvSpPr>
        <dsp:cNvPr id="0" name=""/>
        <dsp:cNvSpPr/>
      </dsp:nvSpPr>
      <dsp:spPr>
        <a:xfrm>
          <a:off x="7983571" y="2130764"/>
          <a:ext cx="1676239" cy="16781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>
              <a:latin typeface="Gill Sans MT Condensed" panose="020B0506020104020203" pitchFamily="34" charset="0"/>
            </a:rPr>
            <a:t>S’inspirer du modèle </a:t>
          </a:r>
          <a:r>
            <a:rPr lang="fr-FR" sz="1200" kern="1200" dirty="0" smtClean="0">
              <a:latin typeface="Gill Sans MT Condensed" panose="020B0506020104020203" pitchFamily="34" charset="0"/>
            </a:rPr>
            <a:t>« </a:t>
          </a:r>
          <a:r>
            <a:rPr lang="fr-FR" sz="1200" kern="1200" dirty="0" err="1" smtClean="0">
              <a:latin typeface="Gill Sans MT Condensed" panose="020B0506020104020203" pitchFamily="34" charset="0"/>
            </a:rPr>
            <a:t>Microfolies</a:t>
          </a:r>
          <a:r>
            <a:rPr lang="fr-FR" sz="1200" kern="1200" dirty="0" smtClean="0">
              <a:latin typeface="Gill Sans MT Condensed" panose="020B0506020104020203" pitchFamily="34" charset="0"/>
            </a:rPr>
            <a:t> » </a:t>
          </a:r>
          <a:r>
            <a:rPr lang="fr-FR" sz="1200" kern="1200" dirty="0">
              <a:latin typeface="Gill Sans MT Condensed" panose="020B0506020104020203" pitchFamily="34" charset="0"/>
            </a:rPr>
            <a:t>pour associer culture corse et culture internationale</a:t>
          </a:r>
        </a:p>
      </dsp:txBody>
      <dsp:txXfrm>
        <a:off x="8032666" y="2179859"/>
        <a:ext cx="1578049" cy="1579957"/>
      </dsp:txXfrm>
    </dsp:sp>
    <dsp:sp modelId="{4183F5BD-9405-40C9-9BBA-2C21D34B5591}">
      <dsp:nvSpPr>
        <dsp:cNvPr id="0" name=""/>
        <dsp:cNvSpPr/>
      </dsp:nvSpPr>
      <dsp:spPr>
        <a:xfrm>
          <a:off x="9777453" y="2019003"/>
          <a:ext cx="1698971" cy="26763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0F7D5F-F839-445F-A872-DF45D3BD51DC}">
      <dsp:nvSpPr>
        <dsp:cNvPr id="0" name=""/>
        <dsp:cNvSpPr/>
      </dsp:nvSpPr>
      <dsp:spPr>
        <a:xfrm>
          <a:off x="9895096" y="2130764"/>
          <a:ext cx="1698971" cy="26763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>
              <a:latin typeface="Gill Sans MT Condensed" panose="020B0506020104020203" pitchFamily="34" charset="0"/>
            </a:rPr>
            <a:t>Lancer un grand chantier de numérisation des contenus culturels matériels et immatériels et leur mise à disposition dans une grande base de données comme bien commun</a:t>
          </a:r>
        </a:p>
      </dsp:txBody>
      <dsp:txXfrm>
        <a:off x="9944857" y="2180525"/>
        <a:ext cx="1599449" cy="25767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4CCCC-28CE-4F83-82FB-10DECF105EB1}" type="datetimeFigureOut">
              <a:rPr lang="fr-FR" smtClean="0"/>
              <a:t>08/03/2024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F2EC0-0B6A-454B-BDA8-55CEE7FA87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9306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2EC0-0B6A-454B-BDA8-55CEE7FA875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3456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2EC0-0B6A-454B-BDA8-55CEE7FA875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9187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2EC0-0B6A-454B-BDA8-55CEE7FA8750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9187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2EC0-0B6A-454B-BDA8-55CEE7FA8750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9637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2EC0-0B6A-454B-BDA8-55CEE7FA8750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9187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40E6-92EA-49E3-B64B-7038E50F3C11}" type="datetimeFigureOut">
              <a:rPr lang="fr-FR" smtClean="0"/>
              <a:t>08/03/2024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D148-B513-4680-B5AF-E3BABF5229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3192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40E6-92EA-49E3-B64B-7038E50F3C11}" type="datetimeFigureOut">
              <a:rPr lang="fr-FR" smtClean="0"/>
              <a:t>08/03/2024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D148-B513-4680-B5AF-E3BABF5229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0320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40E6-92EA-49E3-B64B-7038E50F3C11}" type="datetimeFigureOut">
              <a:rPr lang="fr-FR" smtClean="0"/>
              <a:t>08/03/2024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D148-B513-4680-B5AF-E3BABF522922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445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40E6-92EA-49E3-B64B-7038E50F3C11}" type="datetimeFigureOut">
              <a:rPr lang="fr-FR" smtClean="0"/>
              <a:t>08/03/2024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D148-B513-4680-B5AF-E3BABF5229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7948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40E6-92EA-49E3-B64B-7038E50F3C11}" type="datetimeFigureOut">
              <a:rPr lang="fr-FR" smtClean="0"/>
              <a:t>08/03/2024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D148-B513-4680-B5AF-E3BABF522922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9691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40E6-92EA-49E3-B64B-7038E50F3C11}" type="datetimeFigureOut">
              <a:rPr lang="fr-FR" smtClean="0"/>
              <a:t>08/03/2024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D148-B513-4680-B5AF-E3BABF5229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3146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40E6-92EA-49E3-B64B-7038E50F3C11}" type="datetimeFigureOut">
              <a:rPr lang="fr-FR" smtClean="0"/>
              <a:t>08/03/2024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D148-B513-4680-B5AF-E3BABF5229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3835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40E6-92EA-49E3-B64B-7038E50F3C11}" type="datetimeFigureOut">
              <a:rPr lang="fr-FR" smtClean="0"/>
              <a:t>08/03/2024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D148-B513-4680-B5AF-E3BABF5229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8481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40E6-92EA-49E3-B64B-7038E50F3C11}" type="datetimeFigureOut">
              <a:rPr lang="fr-FR" smtClean="0"/>
              <a:t>08/03/2024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D148-B513-4680-B5AF-E3BABF5229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0411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40E6-92EA-49E3-B64B-7038E50F3C11}" type="datetimeFigureOut">
              <a:rPr lang="fr-FR" smtClean="0"/>
              <a:t>08/03/2024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D148-B513-4680-B5AF-E3BABF5229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7454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40E6-92EA-49E3-B64B-7038E50F3C11}" type="datetimeFigureOut">
              <a:rPr lang="fr-FR" smtClean="0"/>
              <a:t>08/03/2024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D148-B513-4680-B5AF-E3BABF5229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6017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40E6-92EA-49E3-B64B-7038E50F3C11}" type="datetimeFigureOut">
              <a:rPr lang="fr-FR" smtClean="0"/>
              <a:t>08/03/2024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D148-B513-4680-B5AF-E3BABF5229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467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40E6-92EA-49E3-B64B-7038E50F3C11}" type="datetimeFigureOut">
              <a:rPr lang="fr-FR" smtClean="0"/>
              <a:t>08/03/2024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D148-B513-4680-B5AF-E3BABF5229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7044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40E6-92EA-49E3-B64B-7038E50F3C11}" type="datetimeFigureOut">
              <a:rPr lang="fr-FR" smtClean="0"/>
              <a:t>08/03/2024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D148-B513-4680-B5AF-E3BABF5229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1966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40E6-92EA-49E3-B64B-7038E50F3C11}" type="datetimeFigureOut">
              <a:rPr lang="fr-FR" smtClean="0"/>
              <a:t>08/03/2024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D148-B513-4680-B5AF-E3BABF5229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203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40E6-92EA-49E3-B64B-7038E50F3C11}" type="datetimeFigureOut">
              <a:rPr lang="fr-FR" smtClean="0"/>
              <a:t>08/03/2024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D148-B513-4680-B5AF-E3BABF5229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3757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440E6-92EA-49E3-B64B-7038E50F3C11}" type="datetimeFigureOut">
              <a:rPr lang="fr-FR" smtClean="0"/>
              <a:t>08/03/2024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15DD148-B513-4680-B5AF-E3BABF5229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784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95C527-49F8-4700-8BC3-D22E6A6F13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5" y="4100660"/>
            <a:ext cx="7766936" cy="1414020"/>
          </a:xfrm>
        </p:spPr>
        <p:txBody>
          <a:bodyPr/>
          <a:lstStyle/>
          <a:p>
            <a:pPr algn="ctr"/>
            <a:r>
              <a:rPr lang="fr-FR" sz="3600" dirty="0"/>
              <a:t>    </a:t>
            </a:r>
            <a:br>
              <a:rPr lang="fr-FR" sz="3600" dirty="0"/>
            </a:br>
            <a:r>
              <a:rPr lang="fr-FR" sz="3600" dirty="0"/>
              <a:t>     </a:t>
            </a:r>
            <a:r>
              <a:rPr lang="fr-FR" b="1" dirty="0">
                <a:latin typeface="Gill Sans MT Condensed" panose="020B0506020104020203" pitchFamily="34" charset="0"/>
              </a:rPr>
              <a:t>RESTITUTION DES ATELIERS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7A508AB-228E-4FC1-A554-5223993872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4" y="4807096"/>
            <a:ext cx="7766935" cy="1414019"/>
          </a:xfrm>
        </p:spPr>
        <p:txBody>
          <a:bodyPr/>
          <a:lstStyle/>
          <a:p>
            <a:pPr algn="l"/>
            <a:r>
              <a:rPr lang="fr-FR" dirty="0">
                <a:solidFill>
                  <a:schemeClr val="bg1"/>
                </a:solidFill>
              </a:rPr>
              <a:t>REST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87689F5B-DC45-8B4B-C950-C1A1C32C38B7}"/>
              </a:ext>
            </a:extLst>
          </p:cNvPr>
          <p:cNvSpPr txBox="1">
            <a:spLocks/>
          </p:cNvSpPr>
          <p:nvPr/>
        </p:nvSpPr>
        <p:spPr>
          <a:xfrm>
            <a:off x="1507064" y="1934634"/>
            <a:ext cx="7766936" cy="16463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8000" b="1" dirty="0">
                <a:latin typeface="Gill Sans MT Condensed" panose="020B0506020104020203" pitchFamily="34" charset="0"/>
              </a:rPr>
              <a:t>I Scontri di a Cultura </a:t>
            </a:r>
          </a:p>
          <a:p>
            <a:pPr algn="ctr"/>
            <a:r>
              <a:rPr lang="fr-FR" sz="8000" b="1" dirty="0">
                <a:latin typeface="Gill Sans MT Condensed" panose="020B0506020104020203" pitchFamily="34" charset="0"/>
              </a:rPr>
              <a:t>17 </a:t>
            </a:r>
            <a:r>
              <a:rPr lang="fr-FR" sz="6600" b="1" dirty="0">
                <a:latin typeface="Gill Sans MT Condensed" panose="020B0506020104020203" pitchFamily="34" charset="0"/>
              </a:rPr>
              <a:t>Novembre 2023</a:t>
            </a: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F37D49D-F49A-8353-4465-6C548E97E8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000" y="6041193"/>
            <a:ext cx="2490787" cy="35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29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CAD0E5-57BB-4582-B533-D4924F239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503973"/>
            <a:ext cx="8596668" cy="1400241"/>
          </a:xfrm>
        </p:spPr>
        <p:txBody>
          <a:bodyPr>
            <a:normAutofit/>
          </a:bodyPr>
          <a:lstStyle/>
          <a:p>
            <a:r>
              <a:rPr lang="fr-FR" dirty="0">
                <a:latin typeface="Gill Sans MT Condensed" panose="020B0506020104020203" pitchFamily="34" charset="0"/>
              </a:rPr>
              <a:t>Méthodologie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FA018F-52D5-47B9-AE18-BB407F858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2432115"/>
            <a:ext cx="8596668" cy="2168165"/>
          </a:xfrm>
        </p:spPr>
        <p:txBody>
          <a:bodyPr>
            <a:noAutofit/>
          </a:bodyPr>
          <a:lstStyle/>
          <a:p>
            <a:r>
              <a:rPr lang="fr-FR" sz="2800" b="1" dirty="0">
                <a:effectLst/>
                <a:latin typeface="Gill Sans MT Condensed" panose="020B0506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thème de l’atelier  </a:t>
            </a:r>
            <a:r>
              <a:rPr lang="fr-FR" sz="2800" b="1" dirty="0">
                <a:latin typeface="Gill Sans MT Condensed" panose="020B0506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fr-FR" sz="2800" b="1" dirty="0">
                <a:effectLst/>
                <a:latin typeface="Gill Sans MT Condensed" panose="020B0506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été scindé en trois parties afin de  sectoriser et mieux optimiser les réflexions :</a:t>
            </a:r>
            <a:endParaRPr lang="fr-FR" sz="2800" dirty="0">
              <a:effectLst/>
              <a:latin typeface="Gill Sans MT Condensed" panose="020B0506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2800" dirty="0">
                <a:effectLst/>
                <a:latin typeface="Gill Sans MT Condensed" panose="020B0506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L’usage de la langue Corse dans l’expression artistique</a:t>
            </a:r>
            <a:endParaRPr lang="fr-FR" sz="2800" dirty="0">
              <a:effectLst/>
              <a:latin typeface="Gill Sans MT Condensed" panose="020B0506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2800" dirty="0">
                <a:effectLst/>
                <a:latin typeface="Gill Sans MT Condensed" panose="020B0506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Le renouvellement de la création</a:t>
            </a:r>
            <a:endParaRPr lang="fr-FR" sz="2800" dirty="0">
              <a:effectLst/>
              <a:latin typeface="Gill Sans MT Condensed" panose="020B0506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2800" dirty="0">
                <a:effectLst/>
                <a:latin typeface="Gill Sans MT Condensed" panose="020B0506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Vers un nouveau riacquistu</a:t>
            </a:r>
            <a:endParaRPr lang="fr-FR" sz="2800" dirty="0">
              <a:effectLst/>
              <a:latin typeface="Gill Sans MT Condensed" panose="020B0506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554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CAD0E5-57BB-4582-B533-D4924F239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-1"/>
            <a:ext cx="8596668" cy="962243"/>
          </a:xfrm>
        </p:spPr>
        <p:txBody>
          <a:bodyPr>
            <a:normAutofit/>
          </a:bodyPr>
          <a:lstStyle/>
          <a:p>
            <a:r>
              <a:rPr lang="fr-FR" sz="3600" dirty="0">
                <a:latin typeface="Gill Sans MT Condensed" panose="020B0506020104020203" pitchFamily="34" charset="0"/>
              </a:rPr>
              <a:t>L’usage de la langue corse dans l’expression artistique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C9427F9-B75E-97C1-31D4-CC32D912C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5527" y="1901942"/>
            <a:ext cx="2201667" cy="860400"/>
          </a:xfrm>
        </p:spPr>
        <p:txBody>
          <a:bodyPr>
            <a:normAutofit/>
          </a:bodyPr>
          <a:lstStyle/>
          <a:p>
            <a:r>
              <a:rPr lang="fr-FR" dirty="0"/>
              <a:t>Questionnement / Problématiques</a:t>
            </a:r>
          </a:p>
        </p:txBody>
      </p:sp>
      <p:sp>
        <p:nvSpPr>
          <p:cNvPr id="4" name="Rectangle : avec coin rogné 3">
            <a:extLst>
              <a:ext uri="{FF2B5EF4-FFF2-40B4-BE49-F238E27FC236}">
                <a16:creationId xmlns:a16="http://schemas.microsoft.com/office/drawing/2014/main" id="{D925A2D4-114E-C727-5765-B57AEC008FF1}"/>
              </a:ext>
            </a:extLst>
          </p:cNvPr>
          <p:cNvSpPr/>
          <p:nvPr/>
        </p:nvSpPr>
        <p:spPr>
          <a:xfrm>
            <a:off x="2885741" y="962242"/>
            <a:ext cx="1479834" cy="1781244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Gill Sans Nova" panose="020B0602020104020203" pitchFamily="34" charset="0"/>
              </a:rPr>
              <a:t>La décroissance du public rend difficile la création</a:t>
            </a:r>
          </a:p>
        </p:txBody>
      </p:sp>
      <p:sp>
        <p:nvSpPr>
          <p:cNvPr id="5" name="Rectangle : avec coin rogné 4">
            <a:extLst>
              <a:ext uri="{FF2B5EF4-FFF2-40B4-BE49-F238E27FC236}">
                <a16:creationId xmlns:a16="http://schemas.microsoft.com/office/drawing/2014/main" id="{F995C996-E490-8AEC-08F9-C12FE76CE454}"/>
              </a:ext>
            </a:extLst>
          </p:cNvPr>
          <p:cNvSpPr/>
          <p:nvPr/>
        </p:nvSpPr>
        <p:spPr>
          <a:xfrm>
            <a:off x="4594122" y="962242"/>
            <a:ext cx="2201666" cy="1781244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Gill Sans Nova" panose="020B0602020104020203" pitchFamily="34" charset="0"/>
              </a:rPr>
              <a:t>La transmission fait défaut dans la sphère publique.</a:t>
            </a:r>
          </a:p>
          <a:p>
            <a:pPr algn="ctr"/>
            <a:r>
              <a:rPr lang="fr-FR" sz="1400" dirty="0">
                <a:latin typeface="Gill Sans Nova" panose="020B0602020104020203" pitchFamily="34" charset="0"/>
              </a:rPr>
              <a:t>La langue est devenue langue de culture et non plus langue populaire</a:t>
            </a:r>
          </a:p>
          <a:p>
            <a:pPr algn="ctr"/>
            <a:endParaRPr lang="fr-FR" sz="1200" dirty="0"/>
          </a:p>
          <a:p>
            <a:pPr algn="ctr"/>
            <a:endParaRPr lang="fr-FR" sz="1200" dirty="0"/>
          </a:p>
        </p:txBody>
      </p:sp>
      <p:sp>
        <p:nvSpPr>
          <p:cNvPr id="9" name="Rectangle : avec coin rogné 8">
            <a:extLst>
              <a:ext uri="{FF2B5EF4-FFF2-40B4-BE49-F238E27FC236}">
                <a16:creationId xmlns:a16="http://schemas.microsoft.com/office/drawing/2014/main" id="{EA4DE214-F813-7C7D-3282-C258520019B5}"/>
              </a:ext>
            </a:extLst>
          </p:cNvPr>
          <p:cNvSpPr/>
          <p:nvPr/>
        </p:nvSpPr>
        <p:spPr>
          <a:xfrm>
            <a:off x="7163777" y="962242"/>
            <a:ext cx="2351949" cy="1781244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Gill Sans Nova" panose="020B0602020104020203" pitchFamily="34" charset="0"/>
              </a:rPr>
              <a:t>En matière d’art (langue non parlée), la langue ne peut pas se cantonner qu’au verbe.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0C236FF8-0D26-411C-405B-7B1BBD565923}"/>
              </a:ext>
            </a:extLst>
          </p:cNvPr>
          <p:cNvSpPr txBox="1">
            <a:spLocks/>
          </p:cNvSpPr>
          <p:nvPr/>
        </p:nvSpPr>
        <p:spPr>
          <a:xfrm>
            <a:off x="455527" y="3338154"/>
            <a:ext cx="2201667" cy="860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Enjeux</a:t>
            </a:r>
          </a:p>
        </p:txBody>
      </p:sp>
      <p:sp>
        <p:nvSpPr>
          <p:cNvPr id="11" name="Rectangle : avec coin rogné 10">
            <a:extLst>
              <a:ext uri="{FF2B5EF4-FFF2-40B4-BE49-F238E27FC236}">
                <a16:creationId xmlns:a16="http://schemas.microsoft.com/office/drawing/2014/main" id="{D15BB855-BB1B-8DE7-F06D-4E13945E3090}"/>
              </a:ext>
            </a:extLst>
          </p:cNvPr>
          <p:cNvSpPr/>
          <p:nvPr/>
        </p:nvSpPr>
        <p:spPr>
          <a:xfrm>
            <a:off x="1766936" y="2997990"/>
            <a:ext cx="1651724" cy="1410724"/>
          </a:xfrm>
          <a:prstGeom prst="snip1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Gill Sans Nova" panose="020B0602020104020203" pitchFamily="34" charset="0"/>
              </a:rPr>
              <a:t>Diffuser, propager la langue dans toutes les sphères de la société.</a:t>
            </a:r>
          </a:p>
        </p:txBody>
      </p:sp>
      <p:sp>
        <p:nvSpPr>
          <p:cNvPr id="12" name="Rectangle : avec coin rogné 11">
            <a:extLst>
              <a:ext uri="{FF2B5EF4-FFF2-40B4-BE49-F238E27FC236}">
                <a16:creationId xmlns:a16="http://schemas.microsoft.com/office/drawing/2014/main" id="{6E4AF1C7-2784-D8BF-FC88-9B0F8788C63D}"/>
              </a:ext>
            </a:extLst>
          </p:cNvPr>
          <p:cNvSpPr/>
          <p:nvPr/>
        </p:nvSpPr>
        <p:spPr>
          <a:xfrm>
            <a:off x="3639493" y="2981800"/>
            <a:ext cx="2052531" cy="1426914"/>
          </a:xfrm>
          <a:prstGeom prst="snip1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Gill Sans Nova" panose="020B0602020104020203" pitchFamily="34" charset="0"/>
              </a:rPr>
              <a:t>Sortir la langue de sa « superstructure » détachée de l’usage populaire. La rendre attractive</a:t>
            </a:r>
          </a:p>
        </p:txBody>
      </p:sp>
      <p:sp>
        <p:nvSpPr>
          <p:cNvPr id="13" name="Rectangle : avec coin rogné 12">
            <a:extLst>
              <a:ext uri="{FF2B5EF4-FFF2-40B4-BE49-F238E27FC236}">
                <a16:creationId xmlns:a16="http://schemas.microsoft.com/office/drawing/2014/main" id="{B65CF249-5E9A-0265-CCF1-D0B5BF4B239A}"/>
              </a:ext>
            </a:extLst>
          </p:cNvPr>
          <p:cNvSpPr/>
          <p:nvPr/>
        </p:nvSpPr>
        <p:spPr>
          <a:xfrm>
            <a:off x="5874519" y="3002582"/>
            <a:ext cx="1961178" cy="1406132"/>
          </a:xfrm>
          <a:prstGeom prst="snip1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Gill Sans Nova" panose="020B0602020104020203" pitchFamily="34" charset="0"/>
              </a:rPr>
              <a:t>Adapter l’usage de la langue à son temps. 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192FF97A-7B42-FD90-5CD4-A6A195F2C826}"/>
              </a:ext>
            </a:extLst>
          </p:cNvPr>
          <p:cNvSpPr txBox="1">
            <a:spLocks/>
          </p:cNvSpPr>
          <p:nvPr/>
        </p:nvSpPr>
        <p:spPr>
          <a:xfrm>
            <a:off x="411688" y="4774366"/>
            <a:ext cx="2201667" cy="860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Actions</a:t>
            </a:r>
          </a:p>
        </p:txBody>
      </p:sp>
      <p:sp>
        <p:nvSpPr>
          <p:cNvPr id="15" name="Rectangle : avec coin rogné 14">
            <a:extLst>
              <a:ext uri="{FF2B5EF4-FFF2-40B4-BE49-F238E27FC236}">
                <a16:creationId xmlns:a16="http://schemas.microsoft.com/office/drawing/2014/main" id="{91355D5F-3ECD-C22E-515A-79FC492BF737}"/>
              </a:ext>
            </a:extLst>
          </p:cNvPr>
          <p:cNvSpPr/>
          <p:nvPr/>
        </p:nvSpPr>
        <p:spPr>
          <a:xfrm>
            <a:off x="1766935" y="4546791"/>
            <a:ext cx="1872558" cy="1516552"/>
          </a:xfrm>
          <a:prstGeom prst="snip1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Gill Sans Nova" panose="020B0602020104020203" pitchFamily="34" charset="0"/>
              </a:rPr>
              <a:t>Libérer la création.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  <a:latin typeface="Gill Sans Nova" panose="020B0602020104020203" pitchFamily="34" charset="0"/>
              </a:rPr>
              <a:t>Soutenir les actions ludiques par des actions de médiation</a:t>
            </a:r>
            <a:r>
              <a:rPr lang="fr-FR" sz="1200" dirty="0">
                <a:solidFill>
                  <a:schemeClr val="tx1"/>
                </a:solidFill>
                <a:latin typeface="Gill Sans Nova" panose="020B0602020104020203" pitchFamily="34" charset="0"/>
              </a:rPr>
              <a:t>. </a:t>
            </a:r>
          </a:p>
        </p:txBody>
      </p:sp>
      <p:sp>
        <p:nvSpPr>
          <p:cNvPr id="16" name="Rectangle : avec coin rogné 15">
            <a:extLst>
              <a:ext uri="{FF2B5EF4-FFF2-40B4-BE49-F238E27FC236}">
                <a16:creationId xmlns:a16="http://schemas.microsoft.com/office/drawing/2014/main" id="{A166F4B5-3D42-468B-183E-AB2FC4221D62}"/>
              </a:ext>
            </a:extLst>
          </p:cNvPr>
          <p:cNvSpPr/>
          <p:nvPr/>
        </p:nvSpPr>
        <p:spPr>
          <a:xfrm>
            <a:off x="3968602" y="4546791"/>
            <a:ext cx="2174176" cy="1516552"/>
          </a:xfrm>
          <a:prstGeom prst="snip1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Gill Sans Nova" panose="020B0602020104020203" pitchFamily="34" charset="0"/>
              </a:rPr>
              <a:t>Répandre une culture de « l’autorisation », créer en toute liberté sur des sujets de la corse contemporaine  </a:t>
            </a:r>
          </a:p>
        </p:txBody>
      </p:sp>
      <p:sp>
        <p:nvSpPr>
          <p:cNvPr id="17" name="Rectangle : avec coin rogné 16">
            <a:extLst>
              <a:ext uri="{FF2B5EF4-FFF2-40B4-BE49-F238E27FC236}">
                <a16:creationId xmlns:a16="http://schemas.microsoft.com/office/drawing/2014/main" id="{84C5B230-6DC6-5079-13C8-14372B5A7BEB}"/>
              </a:ext>
            </a:extLst>
          </p:cNvPr>
          <p:cNvSpPr/>
          <p:nvPr/>
        </p:nvSpPr>
        <p:spPr>
          <a:xfrm>
            <a:off x="6331612" y="4521295"/>
            <a:ext cx="2086523" cy="1542048"/>
          </a:xfrm>
          <a:prstGeom prst="snip1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Gill Sans Nova" panose="020B0602020104020203" pitchFamily="34" charset="0"/>
              </a:rPr>
              <a:t>Développer actions de formation par des pratiques immersives et traditionnelles dans toute la société.</a:t>
            </a: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71191D-39B8-7312-FD0F-780E1C8B7B3C}"/>
              </a:ext>
            </a:extLst>
          </p:cNvPr>
          <p:cNvSpPr txBox="1">
            <a:spLocks/>
          </p:cNvSpPr>
          <p:nvPr/>
        </p:nvSpPr>
        <p:spPr>
          <a:xfrm>
            <a:off x="7835696" y="3205400"/>
            <a:ext cx="2589368" cy="19007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2508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CAD0E5-57BB-4582-B533-D4924F239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712" y="258177"/>
            <a:ext cx="8596668" cy="641343"/>
          </a:xfrm>
        </p:spPr>
        <p:txBody>
          <a:bodyPr>
            <a:normAutofit/>
          </a:bodyPr>
          <a:lstStyle/>
          <a:p>
            <a:r>
              <a:rPr lang="fr-FR" sz="3600" dirty="0">
                <a:latin typeface="Gill Sans MT Condensed" panose="020B0506020104020203" pitchFamily="34" charset="0"/>
              </a:rPr>
              <a:t>Le renouvellement de la création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C9427F9-B75E-97C1-31D4-CC32D912C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5527" y="1901942"/>
            <a:ext cx="2201667" cy="860400"/>
          </a:xfrm>
        </p:spPr>
        <p:txBody>
          <a:bodyPr>
            <a:normAutofit/>
          </a:bodyPr>
          <a:lstStyle/>
          <a:p>
            <a:r>
              <a:rPr lang="fr-FR" dirty="0"/>
              <a:t>Questionnement / Problématiques</a:t>
            </a:r>
          </a:p>
        </p:txBody>
      </p:sp>
      <p:sp>
        <p:nvSpPr>
          <p:cNvPr id="4" name="Rectangle : avec coin rogné 3">
            <a:extLst>
              <a:ext uri="{FF2B5EF4-FFF2-40B4-BE49-F238E27FC236}">
                <a16:creationId xmlns:a16="http://schemas.microsoft.com/office/drawing/2014/main" id="{D925A2D4-114E-C727-5765-B57AEC008FF1}"/>
              </a:ext>
            </a:extLst>
          </p:cNvPr>
          <p:cNvSpPr/>
          <p:nvPr/>
        </p:nvSpPr>
        <p:spPr>
          <a:xfrm>
            <a:off x="2876035" y="1200556"/>
            <a:ext cx="1479834" cy="1338186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Gill Sans Nova" panose="020B0602020104020203" pitchFamily="34" charset="0"/>
              </a:rPr>
              <a:t>La création doit émaner du peuple </a:t>
            </a:r>
          </a:p>
        </p:txBody>
      </p:sp>
      <p:sp>
        <p:nvSpPr>
          <p:cNvPr id="5" name="Rectangle : avec coin rogné 4">
            <a:extLst>
              <a:ext uri="{FF2B5EF4-FFF2-40B4-BE49-F238E27FC236}">
                <a16:creationId xmlns:a16="http://schemas.microsoft.com/office/drawing/2014/main" id="{F995C996-E490-8AEC-08F9-C12FE76CE454}"/>
              </a:ext>
            </a:extLst>
          </p:cNvPr>
          <p:cNvSpPr/>
          <p:nvPr/>
        </p:nvSpPr>
        <p:spPr>
          <a:xfrm>
            <a:off x="4594122" y="1200556"/>
            <a:ext cx="2201666" cy="1348967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Il est difficile de s’approprier l’existant (fonds sonores) nécessaire à la création.</a:t>
            </a:r>
          </a:p>
          <a:p>
            <a:pPr algn="ctr"/>
            <a:endParaRPr lang="fr-FR" sz="1200" dirty="0"/>
          </a:p>
          <a:p>
            <a:pPr algn="ctr"/>
            <a:endParaRPr lang="fr-FR" sz="1200" dirty="0"/>
          </a:p>
        </p:txBody>
      </p:sp>
      <p:sp>
        <p:nvSpPr>
          <p:cNvPr id="9" name="Rectangle : avec coin rogné 8">
            <a:extLst>
              <a:ext uri="{FF2B5EF4-FFF2-40B4-BE49-F238E27FC236}">
                <a16:creationId xmlns:a16="http://schemas.microsoft.com/office/drawing/2014/main" id="{EA4DE214-F813-7C7D-3282-C258520019B5}"/>
              </a:ext>
            </a:extLst>
          </p:cNvPr>
          <p:cNvSpPr/>
          <p:nvPr/>
        </p:nvSpPr>
        <p:spPr>
          <a:xfrm>
            <a:off x="7163777" y="1200556"/>
            <a:ext cx="2351949" cy="1348967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La création doit être développée à partir de nos racines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0C236FF8-0D26-411C-405B-7B1BBD565923}"/>
              </a:ext>
            </a:extLst>
          </p:cNvPr>
          <p:cNvSpPr txBox="1">
            <a:spLocks/>
          </p:cNvSpPr>
          <p:nvPr/>
        </p:nvSpPr>
        <p:spPr>
          <a:xfrm>
            <a:off x="455527" y="3338154"/>
            <a:ext cx="2201667" cy="860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Enjeux</a:t>
            </a:r>
          </a:p>
        </p:txBody>
      </p:sp>
      <p:sp>
        <p:nvSpPr>
          <p:cNvPr id="11" name="Rectangle : avec coin rogné 10">
            <a:extLst>
              <a:ext uri="{FF2B5EF4-FFF2-40B4-BE49-F238E27FC236}">
                <a16:creationId xmlns:a16="http://schemas.microsoft.com/office/drawing/2014/main" id="{D15BB855-BB1B-8DE7-F06D-4E13945E3090}"/>
              </a:ext>
            </a:extLst>
          </p:cNvPr>
          <p:cNvSpPr/>
          <p:nvPr/>
        </p:nvSpPr>
        <p:spPr>
          <a:xfrm>
            <a:off x="1633428" y="2989895"/>
            <a:ext cx="1651724" cy="1208660"/>
          </a:xfrm>
          <a:prstGeom prst="snip1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Gill Sans Nova" panose="020B0602020104020203" pitchFamily="34" charset="0"/>
              </a:rPr>
              <a:t>Développer la création plutôt que la renouveler </a:t>
            </a:r>
          </a:p>
        </p:txBody>
      </p:sp>
      <p:sp>
        <p:nvSpPr>
          <p:cNvPr id="12" name="Rectangle : avec coin rogné 11">
            <a:extLst>
              <a:ext uri="{FF2B5EF4-FFF2-40B4-BE49-F238E27FC236}">
                <a16:creationId xmlns:a16="http://schemas.microsoft.com/office/drawing/2014/main" id="{6E4AF1C7-2784-D8BF-FC88-9B0F8788C63D}"/>
              </a:ext>
            </a:extLst>
          </p:cNvPr>
          <p:cNvSpPr/>
          <p:nvPr/>
        </p:nvSpPr>
        <p:spPr>
          <a:xfrm>
            <a:off x="3639493" y="2981801"/>
            <a:ext cx="2052531" cy="1216753"/>
          </a:xfrm>
          <a:prstGeom prst="snip1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Gill Sans Nova" panose="020B0602020104020203" pitchFamily="34" charset="0"/>
              </a:rPr>
              <a:t>Renouveler le lien avec les pratiques passées</a:t>
            </a:r>
          </a:p>
        </p:txBody>
      </p:sp>
      <p:sp>
        <p:nvSpPr>
          <p:cNvPr id="13" name="Rectangle : avec coin rogné 12">
            <a:extLst>
              <a:ext uri="{FF2B5EF4-FFF2-40B4-BE49-F238E27FC236}">
                <a16:creationId xmlns:a16="http://schemas.microsoft.com/office/drawing/2014/main" id="{B65CF249-5E9A-0265-CCF1-D0B5BF4B239A}"/>
              </a:ext>
            </a:extLst>
          </p:cNvPr>
          <p:cNvSpPr/>
          <p:nvPr/>
        </p:nvSpPr>
        <p:spPr>
          <a:xfrm>
            <a:off x="5874519" y="3002583"/>
            <a:ext cx="1961178" cy="1195972"/>
          </a:xfrm>
          <a:prstGeom prst="snip1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Gill Sans Nova" panose="020B0602020104020203" pitchFamily="34" charset="0"/>
              </a:rPr>
              <a:t>La création doit libérer la langue. Elle doit être un outil de création et de transmission. 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192FF97A-7B42-FD90-5CD4-A6A195F2C826}"/>
              </a:ext>
            </a:extLst>
          </p:cNvPr>
          <p:cNvSpPr txBox="1">
            <a:spLocks/>
          </p:cNvSpPr>
          <p:nvPr/>
        </p:nvSpPr>
        <p:spPr>
          <a:xfrm>
            <a:off x="411688" y="4774366"/>
            <a:ext cx="2201667" cy="860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Actions</a:t>
            </a:r>
          </a:p>
        </p:txBody>
      </p:sp>
      <p:sp>
        <p:nvSpPr>
          <p:cNvPr id="15" name="Rectangle : avec coin rogné 14">
            <a:extLst>
              <a:ext uri="{FF2B5EF4-FFF2-40B4-BE49-F238E27FC236}">
                <a16:creationId xmlns:a16="http://schemas.microsoft.com/office/drawing/2014/main" id="{91355D5F-3ECD-C22E-515A-79FC492BF737}"/>
              </a:ext>
            </a:extLst>
          </p:cNvPr>
          <p:cNvSpPr/>
          <p:nvPr/>
        </p:nvSpPr>
        <p:spPr>
          <a:xfrm>
            <a:off x="1586962" y="4333994"/>
            <a:ext cx="2174176" cy="1564229"/>
          </a:xfrm>
          <a:prstGeom prst="snip1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Gill Sans Nova" panose="020B0602020104020203" pitchFamily="34" charset="0"/>
              </a:rPr>
              <a:t>Multiplier la création, la pratique artistique et l’accès aux nouvelles technologies tout au long de la vie. </a:t>
            </a:r>
          </a:p>
        </p:txBody>
      </p:sp>
      <p:sp>
        <p:nvSpPr>
          <p:cNvPr id="16" name="Rectangle : avec coin rogné 15">
            <a:extLst>
              <a:ext uri="{FF2B5EF4-FFF2-40B4-BE49-F238E27FC236}">
                <a16:creationId xmlns:a16="http://schemas.microsoft.com/office/drawing/2014/main" id="{A166F4B5-3D42-468B-183E-AB2FC4221D62}"/>
              </a:ext>
            </a:extLst>
          </p:cNvPr>
          <p:cNvSpPr/>
          <p:nvPr/>
        </p:nvSpPr>
        <p:spPr>
          <a:xfrm>
            <a:off x="3968602" y="4434604"/>
            <a:ext cx="2174176" cy="1463620"/>
          </a:xfrm>
          <a:prstGeom prst="snip1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Gill Sans Nova" panose="020B0602020104020203" pitchFamily="34" charset="0"/>
              </a:rPr>
              <a:t>Préparer le public </a:t>
            </a:r>
            <a:r>
              <a:rPr lang="fr-FR" sz="1400" dirty="0" smtClean="0">
                <a:solidFill>
                  <a:schemeClr val="tx1"/>
                </a:solidFill>
                <a:latin typeface="Gill Sans Nova" panose="020B0602020104020203" pitchFamily="34" charset="0"/>
              </a:rPr>
              <a:t>aux </a:t>
            </a:r>
            <a:r>
              <a:rPr lang="fr-FR" sz="1400" dirty="0">
                <a:solidFill>
                  <a:schemeClr val="tx1"/>
                </a:solidFill>
                <a:latin typeface="Gill Sans Nova" panose="020B0602020104020203" pitchFamily="34" charset="0"/>
              </a:rPr>
              <a:t>nouveaux genres artistiques (arts vivants et visuels). Créer vers des nouveaux genres,</a:t>
            </a:r>
          </a:p>
        </p:txBody>
      </p:sp>
      <p:sp>
        <p:nvSpPr>
          <p:cNvPr id="17" name="Rectangle : avec coin rogné 16">
            <a:extLst>
              <a:ext uri="{FF2B5EF4-FFF2-40B4-BE49-F238E27FC236}">
                <a16:creationId xmlns:a16="http://schemas.microsoft.com/office/drawing/2014/main" id="{84C5B230-6DC6-5079-13C8-14372B5A7BEB}"/>
              </a:ext>
            </a:extLst>
          </p:cNvPr>
          <p:cNvSpPr/>
          <p:nvPr/>
        </p:nvSpPr>
        <p:spPr>
          <a:xfrm>
            <a:off x="6331612" y="4434604"/>
            <a:ext cx="2099251" cy="1437430"/>
          </a:xfrm>
          <a:prstGeom prst="snip1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Gill Sans Nova" panose="020B0602020104020203" pitchFamily="34" charset="0"/>
              </a:rPr>
              <a:t>Médiations ouvertes.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  <a:latin typeface="Gill Sans Nova" panose="020B0602020104020203" pitchFamily="34" charset="0"/>
              </a:rPr>
              <a:t>Plus d’espaces muséographiques.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  <a:latin typeface="Gill Sans Nova" panose="020B0602020104020203" pitchFamily="34" charset="0"/>
              </a:rPr>
              <a:t>Accès au </a:t>
            </a:r>
            <a:r>
              <a:rPr lang="fr-FR" sz="1400" dirty="0" smtClean="0">
                <a:solidFill>
                  <a:schemeClr val="tx1"/>
                </a:solidFill>
                <a:latin typeface="Gill Sans Nova" panose="020B0602020104020203" pitchFamily="34" charset="0"/>
              </a:rPr>
              <a:t>fonds </a:t>
            </a:r>
            <a:r>
              <a:rPr lang="fr-FR" sz="1400" dirty="0">
                <a:solidFill>
                  <a:schemeClr val="tx1"/>
                </a:solidFill>
                <a:latin typeface="Gill Sans Nova" panose="020B0602020104020203" pitchFamily="34" charset="0"/>
              </a:rPr>
              <a:t>sonores. Plus de formation</a:t>
            </a:r>
            <a:r>
              <a:rPr lang="fr-FR" sz="1400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71191D-39B8-7312-FD0F-780E1C8B7B3C}"/>
              </a:ext>
            </a:extLst>
          </p:cNvPr>
          <p:cNvSpPr txBox="1">
            <a:spLocks/>
          </p:cNvSpPr>
          <p:nvPr/>
        </p:nvSpPr>
        <p:spPr>
          <a:xfrm>
            <a:off x="7835696" y="3205400"/>
            <a:ext cx="2589368" cy="19007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2569586B-BF4C-434F-96BB-250508BDF785}"/>
              </a:ext>
            </a:extLst>
          </p:cNvPr>
          <p:cNvSpPr/>
          <p:nvPr/>
        </p:nvSpPr>
        <p:spPr>
          <a:xfrm>
            <a:off x="2119265" y="5872034"/>
            <a:ext cx="1167897" cy="72778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dirty="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FF281B9B-BBE9-7D8C-7512-BD8FEB337A54}"/>
              </a:ext>
            </a:extLst>
          </p:cNvPr>
          <p:cNvSpPr/>
          <p:nvPr/>
        </p:nvSpPr>
        <p:spPr>
          <a:xfrm>
            <a:off x="4315678" y="5872034"/>
            <a:ext cx="1167897" cy="72778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dirty="0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4FD85919-532E-E4D9-E8D5-3B1D710A9DEB}"/>
              </a:ext>
            </a:extLst>
          </p:cNvPr>
          <p:cNvSpPr/>
          <p:nvPr/>
        </p:nvSpPr>
        <p:spPr>
          <a:xfrm>
            <a:off x="6045783" y="5872034"/>
            <a:ext cx="1167897" cy="72778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2ED15545-134D-2843-D4B0-8454D2797639}"/>
              </a:ext>
            </a:extLst>
          </p:cNvPr>
          <p:cNvSpPr/>
          <p:nvPr/>
        </p:nvSpPr>
        <p:spPr>
          <a:xfrm>
            <a:off x="7755804" y="5872034"/>
            <a:ext cx="1167897" cy="72778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221158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CAD0E5-57BB-4582-B533-D4924F239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712" y="258177"/>
            <a:ext cx="8596668" cy="641343"/>
          </a:xfrm>
        </p:spPr>
        <p:txBody>
          <a:bodyPr>
            <a:normAutofit/>
          </a:bodyPr>
          <a:lstStyle/>
          <a:p>
            <a:r>
              <a:rPr lang="fr-FR" sz="3600" dirty="0">
                <a:latin typeface="Gill Sans MT Condensed" panose="020B0506020104020203" pitchFamily="34" charset="0"/>
              </a:rPr>
              <a:t>Vers un nouveau </a:t>
            </a:r>
            <a:r>
              <a:rPr lang="fr-FR" sz="3600" dirty="0" err="1">
                <a:latin typeface="Gill Sans MT Condensed" panose="020B0506020104020203" pitchFamily="34" charset="0"/>
              </a:rPr>
              <a:t>riacquistu</a:t>
            </a:r>
            <a:r>
              <a:rPr lang="fr-FR" sz="3600" dirty="0">
                <a:latin typeface="Gill Sans MT Condensed" panose="020B0506020104020203" pitchFamily="34" charset="0"/>
              </a:rPr>
              <a:t>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C9427F9-B75E-97C1-31D4-CC32D912C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5527" y="1901942"/>
            <a:ext cx="2201667" cy="860400"/>
          </a:xfrm>
        </p:spPr>
        <p:txBody>
          <a:bodyPr>
            <a:normAutofit/>
          </a:bodyPr>
          <a:lstStyle/>
          <a:p>
            <a:r>
              <a:rPr lang="fr-FR" dirty="0"/>
              <a:t>Questionnement / Problématiques</a:t>
            </a:r>
          </a:p>
        </p:txBody>
      </p:sp>
      <p:sp>
        <p:nvSpPr>
          <p:cNvPr id="4" name="Rectangle : avec coin rogné 3">
            <a:extLst>
              <a:ext uri="{FF2B5EF4-FFF2-40B4-BE49-F238E27FC236}">
                <a16:creationId xmlns:a16="http://schemas.microsoft.com/office/drawing/2014/main" id="{D925A2D4-114E-C727-5765-B57AEC008FF1}"/>
              </a:ext>
            </a:extLst>
          </p:cNvPr>
          <p:cNvSpPr/>
          <p:nvPr/>
        </p:nvSpPr>
        <p:spPr>
          <a:xfrm>
            <a:off x="2676274" y="1200555"/>
            <a:ext cx="1556361" cy="1370621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Gill Sans Nova" panose="020B0602020104020203" pitchFamily="34" charset="0"/>
              </a:rPr>
              <a:t>Le riacquistu est-il considéré comme un élan?</a:t>
            </a:r>
          </a:p>
        </p:txBody>
      </p:sp>
      <p:sp>
        <p:nvSpPr>
          <p:cNvPr id="5" name="Rectangle : avec coin rogné 4">
            <a:extLst>
              <a:ext uri="{FF2B5EF4-FFF2-40B4-BE49-F238E27FC236}">
                <a16:creationId xmlns:a16="http://schemas.microsoft.com/office/drawing/2014/main" id="{F995C996-E490-8AEC-08F9-C12FE76CE454}"/>
              </a:ext>
            </a:extLst>
          </p:cNvPr>
          <p:cNvSpPr/>
          <p:nvPr/>
        </p:nvSpPr>
        <p:spPr>
          <a:xfrm>
            <a:off x="4392891" y="1200556"/>
            <a:ext cx="2553179" cy="1388618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Gill Sans Nova" panose="020B0602020104020203" pitchFamily="34" charset="0"/>
              </a:rPr>
              <a:t>Le riacquistu doit marquer une rupture avec les anciennes pratiques « </a:t>
            </a:r>
            <a:r>
              <a:rPr lang="fr-FR" sz="1400" dirty="0" err="1">
                <a:latin typeface="Gill Sans Nova" panose="020B0602020104020203" pitchFamily="34" charset="0"/>
              </a:rPr>
              <a:t>folklorisantes</a:t>
            </a:r>
            <a:r>
              <a:rPr lang="fr-FR" sz="1400" dirty="0">
                <a:latin typeface="Gill Sans Nova" panose="020B0602020104020203" pitchFamily="34" charset="0"/>
              </a:rPr>
              <a:t> » qui présentaient la culture corse comme passéiste.</a:t>
            </a:r>
          </a:p>
        </p:txBody>
      </p:sp>
      <p:sp>
        <p:nvSpPr>
          <p:cNvPr id="9" name="Rectangle : avec coin rogné 8">
            <a:extLst>
              <a:ext uri="{FF2B5EF4-FFF2-40B4-BE49-F238E27FC236}">
                <a16:creationId xmlns:a16="http://schemas.microsoft.com/office/drawing/2014/main" id="{EA4DE214-F813-7C7D-3282-C258520019B5}"/>
              </a:ext>
            </a:extLst>
          </p:cNvPr>
          <p:cNvSpPr/>
          <p:nvPr/>
        </p:nvSpPr>
        <p:spPr>
          <a:xfrm>
            <a:off x="7163777" y="1200556"/>
            <a:ext cx="2351949" cy="1370621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Gill Sans Nova" panose="020B0602020104020203" pitchFamily="34" charset="0"/>
              </a:rPr>
              <a:t>On observe une volonté de dépassement de ce premier mouvement pour faire naitre un second Riacquistu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0C236FF8-0D26-411C-405B-7B1BBD565923}"/>
              </a:ext>
            </a:extLst>
          </p:cNvPr>
          <p:cNvSpPr txBox="1">
            <a:spLocks/>
          </p:cNvSpPr>
          <p:nvPr/>
        </p:nvSpPr>
        <p:spPr>
          <a:xfrm>
            <a:off x="455527" y="3338154"/>
            <a:ext cx="2201667" cy="860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Enjeux</a:t>
            </a:r>
          </a:p>
        </p:txBody>
      </p:sp>
      <p:sp>
        <p:nvSpPr>
          <p:cNvPr id="11" name="Rectangle : avec coin rogné 10">
            <a:extLst>
              <a:ext uri="{FF2B5EF4-FFF2-40B4-BE49-F238E27FC236}">
                <a16:creationId xmlns:a16="http://schemas.microsoft.com/office/drawing/2014/main" id="{D15BB855-BB1B-8DE7-F06D-4E13945E3090}"/>
              </a:ext>
            </a:extLst>
          </p:cNvPr>
          <p:cNvSpPr/>
          <p:nvPr/>
        </p:nvSpPr>
        <p:spPr>
          <a:xfrm>
            <a:off x="1787365" y="2857879"/>
            <a:ext cx="1651724" cy="1420207"/>
          </a:xfrm>
          <a:prstGeom prst="snip1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 </a:t>
            </a:r>
            <a:r>
              <a:rPr lang="fr-FR" sz="1400" dirty="0">
                <a:latin typeface="Gill Sans Nova" panose="020B0602020104020203" pitchFamily="34" charset="0"/>
              </a:rPr>
              <a:t>Encourager la liberté de la création. </a:t>
            </a:r>
          </a:p>
        </p:txBody>
      </p:sp>
      <p:sp>
        <p:nvSpPr>
          <p:cNvPr id="12" name="Rectangle : avec coin rogné 11">
            <a:extLst>
              <a:ext uri="{FF2B5EF4-FFF2-40B4-BE49-F238E27FC236}">
                <a16:creationId xmlns:a16="http://schemas.microsoft.com/office/drawing/2014/main" id="{6E4AF1C7-2784-D8BF-FC88-9B0F8788C63D}"/>
              </a:ext>
            </a:extLst>
          </p:cNvPr>
          <p:cNvSpPr/>
          <p:nvPr/>
        </p:nvSpPr>
        <p:spPr>
          <a:xfrm>
            <a:off x="3639493" y="2857879"/>
            <a:ext cx="2052531" cy="1420207"/>
          </a:xfrm>
          <a:prstGeom prst="snip1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Gill Sans Nova" panose="020B0602020104020203" pitchFamily="34" charset="0"/>
              </a:rPr>
              <a:t>Favoriser une plus grande accessibilité aux fonds et documentaires.</a:t>
            </a:r>
          </a:p>
        </p:txBody>
      </p:sp>
      <p:sp>
        <p:nvSpPr>
          <p:cNvPr id="13" name="Rectangle : avec coin rogné 12">
            <a:extLst>
              <a:ext uri="{FF2B5EF4-FFF2-40B4-BE49-F238E27FC236}">
                <a16:creationId xmlns:a16="http://schemas.microsoft.com/office/drawing/2014/main" id="{B65CF249-5E9A-0265-CCF1-D0B5BF4B239A}"/>
              </a:ext>
            </a:extLst>
          </p:cNvPr>
          <p:cNvSpPr/>
          <p:nvPr/>
        </p:nvSpPr>
        <p:spPr>
          <a:xfrm>
            <a:off x="6103066" y="2839882"/>
            <a:ext cx="1961178" cy="1438204"/>
          </a:xfrm>
          <a:prstGeom prst="snip1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Gill Sans Nova" panose="020B0602020104020203" pitchFamily="34" charset="0"/>
              </a:rPr>
              <a:t>Accepter la diversité insulaire. Développer l’impérieuse nécessité de la transmission</a:t>
            </a:r>
            <a:r>
              <a:rPr lang="fr-FR" sz="1200" dirty="0">
                <a:latin typeface="Gill Sans Nova" panose="020B0602020104020203" pitchFamily="34" charset="0"/>
              </a:rPr>
              <a:t>.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192FF97A-7B42-FD90-5CD4-A6A195F2C826}"/>
              </a:ext>
            </a:extLst>
          </p:cNvPr>
          <p:cNvSpPr txBox="1">
            <a:spLocks/>
          </p:cNvSpPr>
          <p:nvPr/>
        </p:nvSpPr>
        <p:spPr>
          <a:xfrm>
            <a:off x="411688" y="4774366"/>
            <a:ext cx="2201667" cy="860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Actions</a:t>
            </a:r>
          </a:p>
        </p:txBody>
      </p:sp>
      <p:sp>
        <p:nvSpPr>
          <p:cNvPr id="15" name="Rectangle : avec coin rogné 14">
            <a:extLst>
              <a:ext uri="{FF2B5EF4-FFF2-40B4-BE49-F238E27FC236}">
                <a16:creationId xmlns:a16="http://schemas.microsoft.com/office/drawing/2014/main" id="{91355D5F-3ECD-C22E-515A-79FC492BF737}"/>
              </a:ext>
            </a:extLst>
          </p:cNvPr>
          <p:cNvSpPr/>
          <p:nvPr/>
        </p:nvSpPr>
        <p:spPr>
          <a:xfrm>
            <a:off x="1586962" y="4546791"/>
            <a:ext cx="2052531" cy="1418580"/>
          </a:xfrm>
          <a:prstGeom prst="snip1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 </a:t>
            </a:r>
            <a:r>
              <a:rPr lang="fr-FR" sz="1400" dirty="0">
                <a:solidFill>
                  <a:schemeClr val="tx1"/>
                </a:solidFill>
                <a:latin typeface="Gill Sans Nova" panose="020B0602020104020203" pitchFamily="34" charset="0"/>
              </a:rPr>
              <a:t>Utiliser le système éducatif (techniques d’écriture, de composition, de création) </a:t>
            </a:r>
          </a:p>
        </p:txBody>
      </p:sp>
      <p:sp>
        <p:nvSpPr>
          <p:cNvPr id="16" name="Rectangle : avec coin rogné 15">
            <a:extLst>
              <a:ext uri="{FF2B5EF4-FFF2-40B4-BE49-F238E27FC236}">
                <a16:creationId xmlns:a16="http://schemas.microsoft.com/office/drawing/2014/main" id="{A166F4B5-3D42-468B-183E-AB2FC4221D62}"/>
              </a:ext>
            </a:extLst>
          </p:cNvPr>
          <p:cNvSpPr/>
          <p:nvPr/>
        </p:nvSpPr>
        <p:spPr>
          <a:xfrm>
            <a:off x="3788629" y="4546791"/>
            <a:ext cx="2423635" cy="1418580"/>
          </a:xfrm>
          <a:prstGeom prst="snip1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Gill Sans Nova" panose="020B0602020104020203" pitchFamily="34" charset="0"/>
              </a:rPr>
              <a:t>Utiliser le système associatif (dispositif extra-scolaire ouvert à tous). Acteurs culturels ayant une certaine pratique.</a:t>
            </a:r>
          </a:p>
        </p:txBody>
      </p:sp>
      <p:sp>
        <p:nvSpPr>
          <p:cNvPr id="17" name="Rectangle : avec coin rogné 16">
            <a:extLst>
              <a:ext uri="{FF2B5EF4-FFF2-40B4-BE49-F238E27FC236}">
                <a16:creationId xmlns:a16="http://schemas.microsoft.com/office/drawing/2014/main" id="{84C5B230-6DC6-5079-13C8-14372B5A7BEB}"/>
              </a:ext>
            </a:extLst>
          </p:cNvPr>
          <p:cNvSpPr/>
          <p:nvPr/>
        </p:nvSpPr>
        <p:spPr>
          <a:xfrm>
            <a:off x="6331613" y="4546305"/>
            <a:ext cx="2052530" cy="1419065"/>
          </a:xfrm>
          <a:prstGeom prst="snip1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Gill Sans Nova" panose="020B0602020104020203" pitchFamily="34" charset="0"/>
              </a:rPr>
              <a:t>Utiliser </a:t>
            </a:r>
            <a:r>
              <a:rPr lang="fr-FR" sz="1400" dirty="0">
                <a:solidFill>
                  <a:schemeClr val="tx1"/>
                </a:solidFill>
                <a:latin typeface="Gill Sans Nova" panose="020B0602020104020203" pitchFamily="34" charset="0"/>
              </a:rPr>
              <a:t>les nouveaux vecteurs : maitrise des  technologies. </a:t>
            </a: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71191D-39B8-7312-FD0F-780E1C8B7B3C}"/>
              </a:ext>
            </a:extLst>
          </p:cNvPr>
          <p:cNvSpPr txBox="1">
            <a:spLocks/>
          </p:cNvSpPr>
          <p:nvPr/>
        </p:nvSpPr>
        <p:spPr>
          <a:xfrm>
            <a:off x="7835696" y="3205400"/>
            <a:ext cx="2589368" cy="19007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3830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097210E-03E4-47C1-A756-9F3F5AD5A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16338" y="-1"/>
            <a:ext cx="6375662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D2DAEDC-364C-42C3-9047-EC42B6703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70" y="609600"/>
            <a:ext cx="5860330" cy="1320800"/>
          </a:xfrm>
        </p:spPr>
        <p:txBody>
          <a:bodyPr>
            <a:noAutofit/>
          </a:bodyPr>
          <a:lstStyle/>
          <a:p>
            <a:r>
              <a:rPr lang="fr-FR" dirty="0">
                <a:latin typeface="Gill Sans MT Condensed" panose="020B0506020104020203" pitchFamily="34" charset="0"/>
              </a:rPr>
              <a:t>Atelier 2: Questionnements/Problématiques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E50F87-E5A2-40B0-A35D-4426D85D2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677971"/>
            <a:ext cx="5252128" cy="4769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FR" sz="11200" dirty="0">
                <a:latin typeface="Gill Sans MT Condensed" panose="020B0506020104020203" pitchFamily="34" charset="0"/>
              </a:rPr>
              <a:t>1-Comment attirer un public plus large pour mieux faire vivre la langue  ?</a:t>
            </a:r>
          </a:p>
          <a:p>
            <a:pPr marL="0" indent="0">
              <a:buNone/>
            </a:pPr>
            <a:endParaRPr lang="fr-FR" sz="11200" dirty="0">
              <a:latin typeface="Gill Sans MT Condensed" panose="020B0506020104020203" pitchFamily="34" charset="0"/>
            </a:endParaRPr>
          </a:p>
          <a:p>
            <a:pPr marL="0" indent="0">
              <a:buNone/>
            </a:pPr>
            <a:r>
              <a:rPr lang="fr-FR" sz="11200" dirty="0">
                <a:latin typeface="Gill Sans MT Condensed" panose="020B0506020104020203" pitchFamily="34" charset="0"/>
              </a:rPr>
              <a:t>2-Comment transmettre notre patrimoine en ayant accès aux fonds sonores et visuels ?</a:t>
            </a:r>
          </a:p>
          <a:p>
            <a:pPr marL="0" indent="0">
              <a:buNone/>
            </a:pPr>
            <a:endParaRPr lang="fr-FR" sz="11200" dirty="0">
              <a:latin typeface="Gill Sans MT Condensed" panose="020B0506020104020203" pitchFamily="34" charset="0"/>
            </a:endParaRPr>
          </a:p>
          <a:p>
            <a:pPr marL="0" indent="0">
              <a:buNone/>
            </a:pPr>
            <a:r>
              <a:rPr lang="fr-FR" sz="11200" dirty="0">
                <a:latin typeface="Gill Sans MT Condensed" panose="020B0506020104020203" pitchFamily="34" charset="0"/>
              </a:rPr>
              <a:t>3-Comment développer la pratique de la langue dans la </a:t>
            </a:r>
            <a:r>
              <a:rPr lang="fr-FR" sz="11200" dirty="0" smtClean="0">
                <a:latin typeface="Gill Sans MT Condensed" panose="020B0506020104020203" pitchFamily="34" charset="0"/>
              </a:rPr>
              <a:t>sphère </a:t>
            </a:r>
            <a:r>
              <a:rPr lang="fr-FR" sz="11200" dirty="0">
                <a:latin typeface="Gill Sans MT Condensed" panose="020B0506020104020203" pitchFamily="34" charset="0"/>
              </a:rPr>
              <a:t>privée et publique?</a:t>
            </a:r>
          </a:p>
          <a:p>
            <a:pPr marL="0" indent="0">
              <a:buNone/>
            </a:pPr>
            <a:endParaRPr lang="fr-FR" sz="11200" dirty="0">
              <a:latin typeface="Gill Sans MT Condensed" panose="020B0506020104020203" pitchFamily="34" charset="0"/>
            </a:endParaRPr>
          </a:p>
          <a:p>
            <a:pPr marL="0" indent="0">
              <a:buNone/>
            </a:pPr>
            <a:r>
              <a:rPr lang="fr-FR" sz="11200" dirty="0">
                <a:latin typeface="Gill Sans MT Condensed" panose="020B0506020104020203" pitchFamily="34" charset="0"/>
              </a:rPr>
              <a:t>4-Comment adapter la création à notre temps?</a:t>
            </a:r>
          </a:p>
          <a:p>
            <a:pPr marL="0" indent="0">
              <a:buNone/>
            </a:pPr>
            <a:endParaRPr lang="fr-FR" sz="3600" dirty="0">
              <a:latin typeface="Gill Sans MT Condensed" panose="020B0506020104020203" pitchFamily="34" charset="0"/>
            </a:endParaRPr>
          </a:p>
          <a:p>
            <a:pPr marL="0" indent="0">
              <a:buNone/>
            </a:pPr>
            <a:r>
              <a:rPr lang="fr-FR" sz="3600" dirty="0">
                <a:latin typeface="Gill Sans MT Condensed" panose="020B0506020104020203" pitchFamily="34" charset="0"/>
              </a:rPr>
              <a:t> </a:t>
            </a:r>
          </a:p>
          <a:p>
            <a:pPr marL="0" indent="0">
              <a:buNone/>
            </a:pPr>
            <a:r>
              <a:rPr lang="fr-FR" sz="3600" dirty="0">
                <a:latin typeface="Gill Sans MT Condensed" panose="020B0506020104020203" pitchFamily="34" charset="0"/>
              </a:rPr>
              <a:t/>
            </a:r>
            <a:br>
              <a:rPr lang="fr-FR" sz="3600" dirty="0">
                <a:latin typeface="Gill Sans MT Condensed" panose="020B0506020104020203" pitchFamily="34" charset="0"/>
              </a:rPr>
            </a:br>
            <a:endParaRPr lang="fr-FR" sz="3600" dirty="0">
              <a:latin typeface="Gill Sans MT Condensed" panose="020B05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406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5AEB0222-620D-A12E-73EC-8E63333C4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0"/>
            <a:ext cx="8596668" cy="1098448"/>
          </a:xfrm>
        </p:spPr>
        <p:txBody>
          <a:bodyPr>
            <a:normAutofit/>
          </a:bodyPr>
          <a:lstStyle/>
          <a:p>
            <a:r>
              <a:rPr lang="fr-FR" dirty="0">
                <a:latin typeface="Gill Sans MT Condensed" panose="020B0506020104020203" pitchFamily="34" charset="0"/>
              </a:rPr>
              <a:t>Atelier 2 : enjeux et pistes d’action 1/2</a:t>
            </a:r>
          </a:p>
        </p:txBody>
      </p:sp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CB92C339-47A9-CE5D-FFA3-D821ABCE90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8067503"/>
              </p:ext>
            </p:extLst>
          </p:nvPr>
        </p:nvGraphicFramePr>
        <p:xfrm>
          <a:off x="104503" y="1263575"/>
          <a:ext cx="11861074" cy="5413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3478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5AEB0222-620D-A12E-73EC-8E63333C4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0"/>
            <a:ext cx="8596668" cy="1098448"/>
          </a:xfrm>
        </p:spPr>
        <p:txBody>
          <a:bodyPr>
            <a:normAutofit/>
          </a:bodyPr>
          <a:lstStyle/>
          <a:p>
            <a:r>
              <a:rPr lang="fr-FR" dirty="0">
                <a:latin typeface="Gill Sans MT Condensed" panose="020B0506020104020203" pitchFamily="34" charset="0"/>
              </a:rPr>
              <a:t>Atelier 2 : enjeux et pistes d’action 2/2</a:t>
            </a: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F6D50FBA-E014-51A1-E2D6-D9446559AC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5978569"/>
              </p:ext>
            </p:extLst>
          </p:nvPr>
        </p:nvGraphicFramePr>
        <p:xfrm>
          <a:off x="228170" y="1439233"/>
          <a:ext cx="11597246" cy="5418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6405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CAD0E5-57BB-4582-B533-D4924F239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2700868"/>
            <a:ext cx="8596668" cy="1324378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FA018F-52D5-47B9-AE18-BB407F858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1451728"/>
            <a:ext cx="8596668" cy="2055043"/>
          </a:xfrm>
        </p:spPr>
        <p:txBody>
          <a:bodyPr>
            <a:normAutofit fontScale="40000" lnSpcReduction="20000"/>
          </a:bodyPr>
          <a:lstStyle/>
          <a:p>
            <a:r>
              <a:rPr lang="fr-FR" sz="10100" b="1" dirty="0">
                <a:solidFill>
                  <a:schemeClr val="accent1">
                    <a:lumMod val="75000"/>
                  </a:schemeClr>
                </a:solidFill>
                <a:latin typeface="Gill Sans MT Condensed" panose="020B0506020104020203" pitchFamily="34" charset="0"/>
              </a:rPr>
              <a:t>Atelier 3 </a:t>
            </a:r>
          </a:p>
          <a:p>
            <a:endParaRPr lang="fr-FR" sz="4400" b="1" dirty="0">
              <a:solidFill>
                <a:schemeClr val="accent1">
                  <a:lumMod val="75000"/>
                </a:schemeClr>
              </a:solidFill>
              <a:latin typeface="Gill Sans MT Condensed" panose="020B0506020104020203" pitchFamily="34" charset="0"/>
            </a:endParaRPr>
          </a:p>
          <a:p>
            <a:r>
              <a:rPr lang="fr-FR" sz="5700" b="1" dirty="0"/>
              <a:t> </a:t>
            </a:r>
            <a:r>
              <a:rPr lang="fr-FR" sz="8400" b="1" dirty="0" smtClean="0">
                <a:latin typeface="Gill Sans MT Condensed" panose="020B0506020104020203" pitchFamily="34" charset="0"/>
              </a:rPr>
              <a:t>Transition </a:t>
            </a:r>
            <a:r>
              <a:rPr lang="fr-FR" sz="8400" b="1" dirty="0">
                <a:latin typeface="Gill Sans MT Condensed" panose="020B0506020104020203" pitchFamily="34" charset="0"/>
              </a:rPr>
              <a:t>sociétale, économique et écologique  quelles réponses face à ces défis ?</a:t>
            </a:r>
          </a:p>
        </p:txBody>
      </p:sp>
    </p:spTree>
    <p:extLst>
      <p:ext uri="{BB962C8B-B14F-4D97-AF65-F5344CB8AC3E}">
        <p14:creationId xmlns:p14="http://schemas.microsoft.com/office/powerpoint/2010/main" val="3726801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097210E-03E4-47C1-A756-9F3F5AD5A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40924" y="-1"/>
            <a:ext cx="6451075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D2DAEDC-364C-42C3-9047-EC42B6703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77" y="609600"/>
            <a:ext cx="6127423" cy="1320800"/>
          </a:xfrm>
        </p:spPr>
        <p:txBody>
          <a:bodyPr>
            <a:normAutofit/>
          </a:bodyPr>
          <a:lstStyle/>
          <a:p>
            <a:r>
              <a:rPr lang="fr-FR" dirty="0">
                <a:latin typeface="Gill Sans MT Condensed" panose="020B0506020104020203" pitchFamily="34" charset="0"/>
              </a:rPr>
              <a:t>Atelier 3 :Questionnements/ Problématiques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E50F87-E5A2-40B0-A35D-4426D85D2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377" y="1687399"/>
            <a:ext cx="5929460" cy="45610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DFD3A3C-7B56-0CDF-1453-EDF1335CD4EB}"/>
              </a:ext>
            </a:extLst>
          </p:cNvPr>
          <p:cNvSpPr txBox="1"/>
          <p:nvPr/>
        </p:nvSpPr>
        <p:spPr>
          <a:xfrm>
            <a:off x="273378" y="1930401"/>
            <a:ext cx="600603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Gill Sans MT Condensed" panose="020B0506020104020203" pitchFamily="34" charset="0"/>
              </a:rPr>
              <a:t>1-Comment réduire les publics empêchés et créer une offre culturelle aussi bien dans les villages que dans les quartiers </a:t>
            </a:r>
            <a:r>
              <a:rPr lang="fr-FR" sz="2800" dirty="0" smtClean="0">
                <a:latin typeface="Gill Sans MT Condensed" panose="020B0506020104020203" pitchFamily="34" charset="0"/>
              </a:rPr>
              <a:t>?</a:t>
            </a:r>
          </a:p>
          <a:p>
            <a:endParaRPr lang="fr-FR" sz="2800" dirty="0" smtClean="0">
              <a:latin typeface="Gill Sans MT Condensed" panose="020B0506020104020203" pitchFamily="34" charset="0"/>
            </a:endParaRPr>
          </a:p>
          <a:p>
            <a:r>
              <a:rPr lang="fr-FR" sz="2800" dirty="0" smtClean="0">
                <a:latin typeface="Gill Sans MT Condensed" panose="020B0506020104020203" pitchFamily="34" charset="0"/>
              </a:rPr>
              <a:t>2-Est-ce </a:t>
            </a:r>
            <a:r>
              <a:rPr lang="fr-FR" sz="2800" dirty="0">
                <a:latin typeface="Gill Sans MT Condensed" panose="020B0506020104020203" pitchFamily="34" charset="0"/>
              </a:rPr>
              <a:t>encore possible d’envisager la culture comme un bien indépendant des problématiques financières ?</a:t>
            </a:r>
          </a:p>
          <a:p>
            <a:endParaRPr lang="fr-FR" sz="2800" dirty="0">
              <a:latin typeface="Gill Sans MT Condensed" panose="020B0506020104020203" pitchFamily="34" charset="0"/>
            </a:endParaRPr>
          </a:p>
          <a:p>
            <a:r>
              <a:rPr lang="fr-FR" sz="2800" dirty="0">
                <a:latin typeface="Gill Sans MT Condensed" panose="020B0506020104020203" pitchFamily="34" charset="0"/>
              </a:rPr>
              <a:t>3- Quelles actions concrètes pour </a:t>
            </a:r>
            <a:r>
              <a:rPr lang="fr-FR" sz="2800" dirty="0" err="1" smtClean="0">
                <a:latin typeface="Gill Sans MT Condensed" panose="020B0506020104020203" pitchFamily="34" charset="0"/>
              </a:rPr>
              <a:t>décarbonner</a:t>
            </a:r>
            <a:r>
              <a:rPr lang="fr-FR" sz="2800" dirty="0" smtClean="0">
                <a:latin typeface="Gill Sans MT Condensed" panose="020B0506020104020203" pitchFamily="34" charset="0"/>
              </a:rPr>
              <a:t> </a:t>
            </a:r>
            <a:r>
              <a:rPr lang="fr-FR" sz="2800" dirty="0">
                <a:latin typeface="Gill Sans MT Condensed" panose="020B0506020104020203" pitchFamily="34" charset="0"/>
              </a:rPr>
              <a:t>le secteur culturel </a:t>
            </a:r>
            <a:r>
              <a:rPr lang="fr-FR" sz="2800" dirty="0"/>
              <a:t>?</a:t>
            </a:r>
          </a:p>
          <a:p>
            <a:endParaRPr lang="fr-FR" sz="3200" dirty="0">
              <a:latin typeface="Gill Sans MT Condensed" panose="020B0506020104020203" pitchFamily="34" charset="0"/>
            </a:endParaRPr>
          </a:p>
          <a:p>
            <a:endParaRPr lang="fr-FR" sz="3200" dirty="0">
              <a:latin typeface="Gill Sans MT Condensed" panose="020B05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206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5AEB0222-620D-A12E-73EC-8E63333C4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0"/>
            <a:ext cx="8596668" cy="1098448"/>
          </a:xfrm>
        </p:spPr>
        <p:txBody>
          <a:bodyPr>
            <a:normAutofit/>
          </a:bodyPr>
          <a:lstStyle/>
          <a:p>
            <a:r>
              <a:rPr lang="fr-FR" dirty="0">
                <a:latin typeface="Gill Sans MT Condensed" panose="020B0506020104020203" pitchFamily="34" charset="0"/>
              </a:rPr>
              <a:t>Atelier 3 : enjeux et pistes d’action 1/2</a:t>
            </a:r>
          </a:p>
        </p:txBody>
      </p:sp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CB92C339-47A9-CE5D-FFA3-D821ABCE90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994921"/>
              </p:ext>
            </p:extLst>
          </p:nvPr>
        </p:nvGraphicFramePr>
        <p:xfrm>
          <a:off x="104503" y="1263575"/>
          <a:ext cx="11861074" cy="5413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643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CAD0E5-57BB-4582-B533-D4924F239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292230"/>
            <a:ext cx="8596668" cy="1319287"/>
          </a:xfrm>
        </p:spPr>
        <p:txBody>
          <a:bodyPr>
            <a:normAutofit fontScale="90000"/>
          </a:bodyPr>
          <a:lstStyle/>
          <a:p>
            <a:r>
              <a:rPr lang="fr-FR" sz="4400" dirty="0">
                <a:latin typeface="Gill Sans MT Condensed" panose="020B0506020104020203" pitchFamily="34" charset="0"/>
              </a:rPr>
              <a:t/>
            </a:r>
            <a:br>
              <a:rPr lang="fr-FR" sz="4400" dirty="0">
                <a:latin typeface="Gill Sans MT Condensed" panose="020B0506020104020203" pitchFamily="34" charset="0"/>
              </a:rPr>
            </a:br>
            <a:r>
              <a:rPr lang="fr-FR" sz="4400" dirty="0">
                <a:latin typeface="Gill Sans MT Condensed" panose="020B0506020104020203" pitchFamily="34" charset="0"/>
              </a:rPr>
              <a:t/>
            </a:r>
            <a:br>
              <a:rPr lang="fr-FR" sz="4400" dirty="0">
                <a:latin typeface="Gill Sans MT Condensed" panose="020B0506020104020203" pitchFamily="34" charset="0"/>
              </a:rPr>
            </a:br>
            <a:r>
              <a:rPr lang="fr-FR" dirty="0">
                <a:latin typeface="Gill Sans MT Condensed" panose="020B0506020104020203" pitchFamily="34" charset="0"/>
              </a:rPr>
              <a:t>Les ateliers ont été organisés autour de 3 groupes d’acteurs/intervenants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981ABCC0-0937-1ACE-844B-A4D780981C84}"/>
              </a:ext>
            </a:extLst>
          </p:cNvPr>
          <p:cNvSpPr/>
          <p:nvPr/>
        </p:nvSpPr>
        <p:spPr>
          <a:xfrm>
            <a:off x="677335" y="2394640"/>
            <a:ext cx="2797521" cy="279752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Animation /</a:t>
            </a:r>
            <a:br>
              <a:rPr lang="fr-FR" dirty="0"/>
            </a:br>
            <a:r>
              <a:rPr lang="fr-FR" dirty="0"/>
              <a:t>Facilitation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6C5A96FC-441B-30B4-8286-F9DC863BA03C}"/>
              </a:ext>
            </a:extLst>
          </p:cNvPr>
          <p:cNvSpPr/>
          <p:nvPr/>
        </p:nvSpPr>
        <p:spPr>
          <a:xfrm>
            <a:off x="3853593" y="2394639"/>
            <a:ext cx="2797521" cy="279752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Expertise /</a:t>
            </a:r>
            <a:br>
              <a:rPr lang="fr-FR" dirty="0"/>
            </a:br>
            <a:r>
              <a:rPr lang="fr-FR" dirty="0"/>
              <a:t>Ingénierie culturelle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8767DB4-ED1F-5C31-1D90-7667DD31C04D}"/>
              </a:ext>
            </a:extLst>
          </p:cNvPr>
          <p:cNvSpPr/>
          <p:nvPr/>
        </p:nvSpPr>
        <p:spPr>
          <a:xfrm>
            <a:off x="7029851" y="2394638"/>
            <a:ext cx="2797521" cy="279752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acteurs culturels publics et privés  et artistes</a:t>
            </a:r>
          </a:p>
        </p:txBody>
      </p:sp>
    </p:spTree>
    <p:extLst>
      <p:ext uri="{BB962C8B-B14F-4D97-AF65-F5344CB8AC3E}">
        <p14:creationId xmlns:p14="http://schemas.microsoft.com/office/powerpoint/2010/main" val="359099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CAD0E5-57BB-4582-B533-D4924F239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FA018F-52D5-47B9-AE18-BB407F858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1451728"/>
            <a:ext cx="8596668" cy="2903456"/>
          </a:xfrm>
        </p:spPr>
        <p:txBody>
          <a:bodyPr>
            <a:normAutofit lnSpcReduction="10000"/>
          </a:bodyPr>
          <a:lstStyle/>
          <a:p>
            <a:r>
              <a:rPr lang="fr-FR" sz="4800" b="1" dirty="0">
                <a:solidFill>
                  <a:schemeClr val="accent1">
                    <a:lumMod val="75000"/>
                  </a:schemeClr>
                </a:solidFill>
                <a:latin typeface="Gill Sans MT Condensed" panose="020B0506020104020203" pitchFamily="34" charset="0"/>
              </a:rPr>
              <a:t>Atelier 4 </a:t>
            </a:r>
          </a:p>
          <a:p>
            <a:endParaRPr lang="fr-FR" sz="4000" b="1" dirty="0">
              <a:latin typeface="Gill Sans MT Condensed" panose="020B0506020104020203" pitchFamily="34" charset="0"/>
            </a:endParaRPr>
          </a:p>
          <a:p>
            <a:r>
              <a:rPr lang="fr-FR" sz="4000" b="1" dirty="0">
                <a:latin typeface="Gill Sans MT Condensed" panose="020B0506020104020203" pitchFamily="34" charset="0"/>
              </a:rPr>
              <a:t>Le développement culturel en milieu rural à l’ère du numérique : enjeux et perspectives</a:t>
            </a:r>
          </a:p>
        </p:txBody>
      </p:sp>
    </p:spTree>
    <p:extLst>
      <p:ext uri="{BB962C8B-B14F-4D97-AF65-F5344CB8AC3E}">
        <p14:creationId xmlns:p14="http://schemas.microsoft.com/office/powerpoint/2010/main" val="1706583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097210E-03E4-47C1-A756-9F3F5AD5A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18375" y="-1"/>
            <a:ext cx="6573624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D2DAEDC-364C-42C3-9047-EC42B6703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58" y="609600"/>
            <a:ext cx="6174556" cy="1320800"/>
          </a:xfrm>
        </p:spPr>
        <p:txBody>
          <a:bodyPr>
            <a:normAutofit/>
          </a:bodyPr>
          <a:lstStyle/>
          <a:p>
            <a:r>
              <a:rPr lang="fr-FR" dirty="0">
                <a:latin typeface="Gill Sans MT Condensed" panose="020B0506020104020203" pitchFamily="34" charset="0"/>
              </a:rPr>
              <a:t>Atelier 4: Questionnements/problématiques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E50F87-E5A2-40B0-A35D-4426D85D2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930401"/>
            <a:ext cx="5195565" cy="411096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FR" sz="11200" dirty="0">
                <a:latin typeface="Gill Sans MT Condensed" panose="020B0506020104020203" pitchFamily="34" charset="0"/>
              </a:rPr>
              <a:t>1- Qu’est-ce que la ruralité en Corse, quelles sont les différentes ruralités de la Corse ?</a:t>
            </a:r>
          </a:p>
          <a:p>
            <a:pPr marL="0" indent="0">
              <a:buNone/>
            </a:pPr>
            <a:r>
              <a:rPr lang="fr-FR" sz="11200" dirty="0">
                <a:latin typeface="Gill Sans MT Condensed" panose="020B0506020104020203" pitchFamily="34" charset="0"/>
              </a:rPr>
              <a:t>2- Comment assurer la disponibilité des infrastructures essentielles ? </a:t>
            </a:r>
          </a:p>
          <a:p>
            <a:pPr marL="0" indent="0">
              <a:buNone/>
            </a:pPr>
            <a:r>
              <a:rPr lang="fr-FR" sz="11200" dirty="0">
                <a:latin typeface="Gill Sans MT Condensed" panose="020B0506020104020203" pitchFamily="34" charset="0"/>
              </a:rPr>
              <a:t>3- Développement culturel et lien social : les complémentarités ?</a:t>
            </a:r>
          </a:p>
          <a:p>
            <a:pPr marL="0" indent="0">
              <a:buNone/>
            </a:pPr>
            <a:r>
              <a:rPr lang="fr-FR" sz="11200" dirty="0">
                <a:latin typeface="Gill Sans MT Condensed" panose="020B0506020104020203" pitchFamily="34" charset="0"/>
              </a:rPr>
              <a:t>4-Comment faciliter l’appropriation du numérique et combattre les fractures numériques ?</a:t>
            </a:r>
          </a:p>
          <a:p>
            <a:pPr marL="0" indent="0">
              <a:buNone/>
            </a:pPr>
            <a:r>
              <a:rPr lang="fr-FR" sz="11200" dirty="0">
                <a:latin typeface="Gill Sans MT Condensed" panose="020B0506020104020203" pitchFamily="34" charset="0"/>
              </a:rPr>
              <a:t>5-Quelles pistes d’un numérique choisi au service de la culture en Corse ?</a:t>
            </a:r>
          </a:p>
          <a:p>
            <a:pPr marL="0" indent="0">
              <a:buNone/>
            </a:pPr>
            <a:endParaRPr lang="fr-FR" sz="3200" dirty="0">
              <a:latin typeface="Gill Sans MT Condensed" panose="020B0506020104020203" pitchFamily="34" charset="0"/>
            </a:endParaRPr>
          </a:p>
          <a:p>
            <a:pPr marL="0" indent="0">
              <a:buNone/>
            </a:pPr>
            <a:endParaRPr lang="fr-FR" sz="3200" dirty="0">
              <a:latin typeface="Gill Sans MT Condensed" panose="020B0506020104020203" pitchFamily="34" charset="0"/>
            </a:endParaRPr>
          </a:p>
          <a:p>
            <a:pPr marL="0" indent="0">
              <a:buNone/>
            </a:pPr>
            <a:endParaRPr lang="fr-FR" sz="3200" dirty="0">
              <a:latin typeface="Gill Sans MT Condensed" panose="020B0506020104020203" pitchFamily="34" charset="0"/>
            </a:endParaRPr>
          </a:p>
          <a:p>
            <a:pPr marL="0" indent="0">
              <a:buNone/>
            </a:pPr>
            <a:endParaRPr lang="fr-FR" sz="3200" dirty="0">
              <a:latin typeface="Gill Sans MT Condensed" panose="020B0506020104020203" pitchFamily="34" charset="0"/>
            </a:endParaRPr>
          </a:p>
          <a:p>
            <a:pPr marL="0" indent="0">
              <a:buNone/>
            </a:pPr>
            <a:r>
              <a:rPr lang="fr-FR" sz="3200" dirty="0">
                <a:latin typeface="Gill Sans MT Condensed" panose="020B0506020104020203" pitchFamily="34" charset="0"/>
              </a:rPr>
              <a:t/>
            </a:r>
            <a:br>
              <a:rPr lang="fr-FR" sz="3200" dirty="0">
                <a:latin typeface="Gill Sans MT Condensed" panose="020B0506020104020203" pitchFamily="34" charset="0"/>
              </a:rPr>
            </a:br>
            <a:endParaRPr lang="fr-FR" sz="3200" dirty="0">
              <a:latin typeface="Gill Sans MT Condensed" panose="020B05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790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5AEB0222-620D-A12E-73EC-8E63333C4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0"/>
            <a:ext cx="8596668" cy="1098448"/>
          </a:xfrm>
        </p:spPr>
        <p:txBody>
          <a:bodyPr>
            <a:normAutofit/>
          </a:bodyPr>
          <a:lstStyle/>
          <a:p>
            <a:r>
              <a:rPr lang="fr-FR" dirty="0">
                <a:latin typeface="Gill Sans MT Condensed" panose="020B0506020104020203" pitchFamily="34" charset="0"/>
              </a:rPr>
              <a:t>Atelier 4 : enjeux et pistes d’action 1/2</a:t>
            </a:r>
          </a:p>
        </p:txBody>
      </p:sp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CB92C339-47A9-CE5D-FFA3-D821ABCE90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9207987"/>
              </p:ext>
            </p:extLst>
          </p:nvPr>
        </p:nvGraphicFramePr>
        <p:xfrm>
          <a:off x="104503" y="1263575"/>
          <a:ext cx="11861074" cy="5413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8800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5AEB0222-620D-A12E-73EC-8E63333C4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0"/>
            <a:ext cx="8596668" cy="1098448"/>
          </a:xfrm>
        </p:spPr>
        <p:txBody>
          <a:bodyPr>
            <a:normAutofit/>
          </a:bodyPr>
          <a:lstStyle/>
          <a:p>
            <a:r>
              <a:rPr lang="fr-FR" dirty="0">
                <a:latin typeface="Gill Sans MT Condensed" panose="020B0506020104020203" pitchFamily="34" charset="0"/>
              </a:rPr>
              <a:t>Atelier 4 : enjeux et pistes d’action 2/2</a:t>
            </a: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F6D50FBA-E014-51A1-E2D6-D9446559AC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6625478"/>
              </p:ext>
            </p:extLst>
          </p:nvPr>
        </p:nvGraphicFramePr>
        <p:xfrm>
          <a:off x="228170" y="1439233"/>
          <a:ext cx="11597246" cy="5418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1355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5AEB0222-620D-A12E-73EC-8E63333C4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0"/>
            <a:ext cx="8596668" cy="1729212"/>
          </a:xfrm>
        </p:spPr>
        <p:txBody>
          <a:bodyPr>
            <a:normAutofit/>
          </a:bodyPr>
          <a:lstStyle/>
          <a:p>
            <a:r>
              <a:rPr lang="fr-FR" dirty="0"/>
              <a:t>Points d’impact des ateliers sur les pistes d’action SMART ISULA</a:t>
            </a:r>
          </a:p>
        </p:txBody>
      </p:sp>
      <p:pic>
        <p:nvPicPr>
          <p:cNvPr id="3" name="Espace réservé du contenu 5">
            <a:extLst>
              <a:ext uri="{FF2B5EF4-FFF2-40B4-BE49-F238E27FC236}">
                <a16:creationId xmlns:a16="http://schemas.microsoft.com/office/drawing/2014/main" id="{3C5F0919-A62E-DA48-9D6C-39BEB2FD3B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8473" y="1819564"/>
            <a:ext cx="6715530" cy="4738254"/>
          </a:xfrm>
          <a:prstGeom prst="rect">
            <a:avLst/>
          </a:prstGeom>
        </p:spPr>
      </p:pic>
      <p:sp>
        <p:nvSpPr>
          <p:cNvPr id="4" name="Étoile : 5 branches 3">
            <a:extLst>
              <a:ext uri="{FF2B5EF4-FFF2-40B4-BE49-F238E27FC236}">
                <a16:creationId xmlns:a16="http://schemas.microsoft.com/office/drawing/2014/main" id="{35637165-9EE4-8353-617C-B5E592DC7EE5}"/>
              </a:ext>
            </a:extLst>
          </p:cNvPr>
          <p:cNvSpPr/>
          <p:nvPr/>
        </p:nvSpPr>
        <p:spPr>
          <a:xfrm>
            <a:off x="7340685" y="1104248"/>
            <a:ext cx="489528" cy="489528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Étoile : 5 branches 5">
            <a:extLst>
              <a:ext uri="{FF2B5EF4-FFF2-40B4-BE49-F238E27FC236}">
                <a16:creationId xmlns:a16="http://schemas.microsoft.com/office/drawing/2014/main" id="{0C539414-D195-E374-F91A-99DD8D8FF955}"/>
              </a:ext>
            </a:extLst>
          </p:cNvPr>
          <p:cNvSpPr/>
          <p:nvPr/>
        </p:nvSpPr>
        <p:spPr>
          <a:xfrm>
            <a:off x="9210214" y="3225640"/>
            <a:ext cx="252000" cy="25200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Étoile : 5 branches 6">
            <a:extLst>
              <a:ext uri="{FF2B5EF4-FFF2-40B4-BE49-F238E27FC236}">
                <a16:creationId xmlns:a16="http://schemas.microsoft.com/office/drawing/2014/main" id="{94893883-ABCF-725D-E844-998F32EF397C}"/>
              </a:ext>
            </a:extLst>
          </p:cNvPr>
          <p:cNvSpPr/>
          <p:nvPr/>
        </p:nvSpPr>
        <p:spPr>
          <a:xfrm>
            <a:off x="9210214" y="3695474"/>
            <a:ext cx="252000" cy="25200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Étoile : 5 branches 7">
            <a:extLst>
              <a:ext uri="{FF2B5EF4-FFF2-40B4-BE49-F238E27FC236}">
                <a16:creationId xmlns:a16="http://schemas.microsoft.com/office/drawing/2014/main" id="{A1AAAE64-6582-59A9-2A2F-CBFA3D4F4183}"/>
              </a:ext>
            </a:extLst>
          </p:cNvPr>
          <p:cNvSpPr/>
          <p:nvPr/>
        </p:nvSpPr>
        <p:spPr>
          <a:xfrm>
            <a:off x="9210214" y="4099831"/>
            <a:ext cx="252000" cy="25200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Étoile : 5 branches 8">
            <a:extLst>
              <a:ext uri="{FF2B5EF4-FFF2-40B4-BE49-F238E27FC236}">
                <a16:creationId xmlns:a16="http://schemas.microsoft.com/office/drawing/2014/main" id="{A569CB79-0C29-0E50-FE21-56758CBA0846}"/>
              </a:ext>
            </a:extLst>
          </p:cNvPr>
          <p:cNvSpPr/>
          <p:nvPr/>
        </p:nvSpPr>
        <p:spPr>
          <a:xfrm>
            <a:off x="9210214" y="4563285"/>
            <a:ext cx="252000" cy="25200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Étoile : 5 branches 9">
            <a:extLst>
              <a:ext uri="{FF2B5EF4-FFF2-40B4-BE49-F238E27FC236}">
                <a16:creationId xmlns:a16="http://schemas.microsoft.com/office/drawing/2014/main" id="{E91BE9CE-E379-BEAA-2277-EED0E9890963}"/>
              </a:ext>
            </a:extLst>
          </p:cNvPr>
          <p:cNvSpPr/>
          <p:nvPr/>
        </p:nvSpPr>
        <p:spPr>
          <a:xfrm>
            <a:off x="9210214" y="6139692"/>
            <a:ext cx="252000" cy="25200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26194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du contenu 3">
            <a:extLst>
              <a:ext uri="{FF2B5EF4-FFF2-40B4-BE49-F238E27FC236}">
                <a16:creationId xmlns:a16="http://schemas.microsoft.com/office/drawing/2014/main" id="{929E493A-72E6-8690-A44B-3AE8616905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1449" y="247650"/>
            <a:ext cx="5930901" cy="6362700"/>
          </a:xfrm>
          <a:prstGeom prst="rect">
            <a:avLst/>
          </a:prstGeom>
        </p:spPr>
      </p:pic>
      <p:sp>
        <p:nvSpPr>
          <p:cNvPr id="13" name="Étoile : 5 branches 12">
            <a:extLst>
              <a:ext uri="{FF2B5EF4-FFF2-40B4-BE49-F238E27FC236}">
                <a16:creationId xmlns:a16="http://schemas.microsoft.com/office/drawing/2014/main" id="{B438333C-94F5-F6F0-31DC-BDEECEFC527C}"/>
              </a:ext>
            </a:extLst>
          </p:cNvPr>
          <p:cNvSpPr/>
          <p:nvPr/>
        </p:nvSpPr>
        <p:spPr>
          <a:xfrm>
            <a:off x="8554450" y="3669414"/>
            <a:ext cx="252000" cy="25200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Étoile : 5 branches 13">
            <a:extLst>
              <a:ext uri="{FF2B5EF4-FFF2-40B4-BE49-F238E27FC236}">
                <a16:creationId xmlns:a16="http://schemas.microsoft.com/office/drawing/2014/main" id="{9B532133-5AE5-5B88-6698-5DF6DBAD06F5}"/>
              </a:ext>
            </a:extLst>
          </p:cNvPr>
          <p:cNvSpPr/>
          <p:nvPr/>
        </p:nvSpPr>
        <p:spPr>
          <a:xfrm>
            <a:off x="8554450" y="4139314"/>
            <a:ext cx="252000" cy="25200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Étoile : 5 branches 14">
            <a:extLst>
              <a:ext uri="{FF2B5EF4-FFF2-40B4-BE49-F238E27FC236}">
                <a16:creationId xmlns:a16="http://schemas.microsoft.com/office/drawing/2014/main" id="{D20C6D29-D597-6904-8398-ED169F3A8895}"/>
              </a:ext>
            </a:extLst>
          </p:cNvPr>
          <p:cNvSpPr/>
          <p:nvPr/>
        </p:nvSpPr>
        <p:spPr>
          <a:xfrm>
            <a:off x="8554450" y="4609214"/>
            <a:ext cx="252000" cy="25200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Étoile : 5 branches 15">
            <a:extLst>
              <a:ext uri="{FF2B5EF4-FFF2-40B4-BE49-F238E27FC236}">
                <a16:creationId xmlns:a16="http://schemas.microsoft.com/office/drawing/2014/main" id="{A07DA1D4-FB9E-4DE2-514F-7BFCB774AF63}"/>
              </a:ext>
            </a:extLst>
          </p:cNvPr>
          <p:cNvSpPr/>
          <p:nvPr/>
        </p:nvSpPr>
        <p:spPr>
          <a:xfrm>
            <a:off x="8554450" y="4989472"/>
            <a:ext cx="252000" cy="25200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Étoile : 5 branches 16">
            <a:extLst>
              <a:ext uri="{FF2B5EF4-FFF2-40B4-BE49-F238E27FC236}">
                <a16:creationId xmlns:a16="http://schemas.microsoft.com/office/drawing/2014/main" id="{5791E62C-9D78-87C2-D0FC-9D474B923395}"/>
              </a:ext>
            </a:extLst>
          </p:cNvPr>
          <p:cNvSpPr/>
          <p:nvPr/>
        </p:nvSpPr>
        <p:spPr>
          <a:xfrm>
            <a:off x="8554450" y="5993514"/>
            <a:ext cx="252000" cy="25200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Étoile : 5 branches 17">
            <a:extLst>
              <a:ext uri="{FF2B5EF4-FFF2-40B4-BE49-F238E27FC236}">
                <a16:creationId xmlns:a16="http://schemas.microsoft.com/office/drawing/2014/main" id="{482ACCA5-0F2B-58C8-3BEC-26A781936607}"/>
              </a:ext>
            </a:extLst>
          </p:cNvPr>
          <p:cNvSpPr/>
          <p:nvPr/>
        </p:nvSpPr>
        <p:spPr>
          <a:xfrm>
            <a:off x="8554450" y="6320250"/>
            <a:ext cx="252000" cy="25200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95034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B489CBD9-904A-24F1-28B3-64C88406AD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274" y="1946969"/>
            <a:ext cx="5401558" cy="26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9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CAD0E5-57BB-4582-B533-D4924F239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952107"/>
            <a:ext cx="8596668" cy="1027522"/>
          </a:xfrm>
        </p:spPr>
        <p:txBody>
          <a:bodyPr>
            <a:normAutofit fontScale="90000"/>
          </a:bodyPr>
          <a:lstStyle/>
          <a:p>
            <a:r>
              <a:rPr lang="fr-FR" sz="4400" dirty="0">
                <a:latin typeface="Gill Sans MT Condensed" panose="020B0506020104020203" pitchFamily="34" charset="0"/>
              </a:rPr>
              <a:t>Méthodologie :  travailler sur </a:t>
            </a:r>
            <a:r>
              <a:rPr lang="fr-FR" sz="4400">
                <a:latin typeface="Gill Sans MT Condensed" panose="020B0506020104020203" pitchFamily="34" charset="0"/>
              </a:rPr>
              <a:t>questionnements/constats </a:t>
            </a:r>
            <a:r>
              <a:rPr lang="fr-FR" sz="4400" smtClean="0">
                <a:latin typeface="Gill Sans MT Condensed" panose="020B0506020104020203" pitchFamily="34" charset="0"/>
              </a:rPr>
              <a:t>enjeux </a:t>
            </a:r>
            <a:r>
              <a:rPr lang="fr-FR" sz="4400" dirty="0">
                <a:latin typeface="Gill Sans MT Condensed" panose="020B0506020104020203" pitchFamily="34" charset="0"/>
              </a:rPr>
              <a:t>et perspectives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C9427F9-B75E-97C1-31D4-CC32D912C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5527" y="2112382"/>
            <a:ext cx="2201667" cy="649960"/>
          </a:xfrm>
        </p:spPr>
        <p:txBody>
          <a:bodyPr>
            <a:normAutofit lnSpcReduction="10000"/>
          </a:bodyPr>
          <a:lstStyle/>
          <a:p>
            <a:r>
              <a:rPr lang="fr-FR" dirty="0"/>
              <a:t>Questionnement / Problématiques</a:t>
            </a:r>
          </a:p>
        </p:txBody>
      </p:sp>
      <p:sp>
        <p:nvSpPr>
          <p:cNvPr id="4" name="Rectangle : avec coin rogné 3">
            <a:extLst>
              <a:ext uri="{FF2B5EF4-FFF2-40B4-BE49-F238E27FC236}">
                <a16:creationId xmlns:a16="http://schemas.microsoft.com/office/drawing/2014/main" id="{D925A2D4-114E-C727-5765-B57AEC008FF1}"/>
              </a:ext>
            </a:extLst>
          </p:cNvPr>
          <p:cNvSpPr/>
          <p:nvPr/>
        </p:nvSpPr>
        <p:spPr>
          <a:xfrm>
            <a:off x="3639494" y="2130458"/>
            <a:ext cx="890258" cy="769148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 : avec coin rogné 4">
            <a:extLst>
              <a:ext uri="{FF2B5EF4-FFF2-40B4-BE49-F238E27FC236}">
                <a16:creationId xmlns:a16="http://schemas.microsoft.com/office/drawing/2014/main" id="{F995C996-E490-8AEC-08F9-C12FE76CE454}"/>
              </a:ext>
            </a:extLst>
          </p:cNvPr>
          <p:cNvSpPr/>
          <p:nvPr/>
        </p:nvSpPr>
        <p:spPr>
          <a:xfrm>
            <a:off x="5512052" y="1872084"/>
            <a:ext cx="890258" cy="890258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 : avec coin rogné 8">
            <a:extLst>
              <a:ext uri="{FF2B5EF4-FFF2-40B4-BE49-F238E27FC236}">
                <a16:creationId xmlns:a16="http://schemas.microsoft.com/office/drawing/2014/main" id="{EA4DE214-F813-7C7D-3282-C258520019B5}"/>
              </a:ext>
            </a:extLst>
          </p:cNvPr>
          <p:cNvSpPr/>
          <p:nvPr/>
        </p:nvSpPr>
        <p:spPr>
          <a:xfrm>
            <a:off x="7384610" y="1872083"/>
            <a:ext cx="890258" cy="890258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0C236FF8-0D26-411C-405B-7B1BBD565923}"/>
              </a:ext>
            </a:extLst>
          </p:cNvPr>
          <p:cNvSpPr txBox="1">
            <a:spLocks/>
          </p:cNvSpPr>
          <p:nvPr/>
        </p:nvSpPr>
        <p:spPr>
          <a:xfrm>
            <a:off x="455527" y="3338154"/>
            <a:ext cx="2201667" cy="860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Enjeux</a:t>
            </a:r>
          </a:p>
        </p:txBody>
      </p:sp>
      <p:sp>
        <p:nvSpPr>
          <p:cNvPr id="11" name="Rectangle : avec coin rogné 10">
            <a:extLst>
              <a:ext uri="{FF2B5EF4-FFF2-40B4-BE49-F238E27FC236}">
                <a16:creationId xmlns:a16="http://schemas.microsoft.com/office/drawing/2014/main" id="{D15BB855-BB1B-8DE7-F06D-4E13945E3090}"/>
              </a:ext>
            </a:extLst>
          </p:cNvPr>
          <p:cNvSpPr/>
          <p:nvPr/>
        </p:nvSpPr>
        <p:spPr>
          <a:xfrm>
            <a:off x="1766936" y="3205401"/>
            <a:ext cx="890258" cy="890258"/>
          </a:xfrm>
          <a:prstGeom prst="snip1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 : avec coin rogné 11">
            <a:extLst>
              <a:ext uri="{FF2B5EF4-FFF2-40B4-BE49-F238E27FC236}">
                <a16:creationId xmlns:a16="http://schemas.microsoft.com/office/drawing/2014/main" id="{6E4AF1C7-2784-D8BF-FC88-9B0F8788C63D}"/>
              </a:ext>
            </a:extLst>
          </p:cNvPr>
          <p:cNvSpPr/>
          <p:nvPr/>
        </p:nvSpPr>
        <p:spPr>
          <a:xfrm>
            <a:off x="3639494" y="3205401"/>
            <a:ext cx="890258" cy="890258"/>
          </a:xfrm>
          <a:prstGeom prst="snip1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 : avec coin rogné 12">
            <a:extLst>
              <a:ext uri="{FF2B5EF4-FFF2-40B4-BE49-F238E27FC236}">
                <a16:creationId xmlns:a16="http://schemas.microsoft.com/office/drawing/2014/main" id="{B65CF249-5E9A-0265-CCF1-D0B5BF4B239A}"/>
              </a:ext>
            </a:extLst>
          </p:cNvPr>
          <p:cNvSpPr/>
          <p:nvPr/>
        </p:nvSpPr>
        <p:spPr>
          <a:xfrm>
            <a:off x="5512052" y="3205400"/>
            <a:ext cx="890258" cy="890258"/>
          </a:xfrm>
          <a:prstGeom prst="snip1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192FF97A-7B42-FD90-5CD4-A6A195F2C826}"/>
              </a:ext>
            </a:extLst>
          </p:cNvPr>
          <p:cNvSpPr txBox="1">
            <a:spLocks/>
          </p:cNvSpPr>
          <p:nvPr/>
        </p:nvSpPr>
        <p:spPr>
          <a:xfrm>
            <a:off x="411688" y="4774366"/>
            <a:ext cx="2201667" cy="860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Actions</a:t>
            </a:r>
          </a:p>
        </p:txBody>
      </p:sp>
      <p:sp>
        <p:nvSpPr>
          <p:cNvPr id="15" name="Rectangle : avec coin rogné 14">
            <a:extLst>
              <a:ext uri="{FF2B5EF4-FFF2-40B4-BE49-F238E27FC236}">
                <a16:creationId xmlns:a16="http://schemas.microsoft.com/office/drawing/2014/main" id="{91355D5F-3ECD-C22E-515A-79FC492BF737}"/>
              </a:ext>
            </a:extLst>
          </p:cNvPr>
          <p:cNvSpPr/>
          <p:nvPr/>
        </p:nvSpPr>
        <p:spPr>
          <a:xfrm>
            <a:off x="1766936" y="4538718"/>
            <a:ext cx="890258" cy="890258"/>
          </a:xfrm>
          <a:prstGeom prst="snip1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Rectangle : avec coin rogné 15">
            <a:extLst>
              <a:ext uri="{FF2B5EF4-FFF2-40B4-BE49-F238E27FC236}">
                <a16:creationId xmlns:a16="http://schemas.microsoft.com/office/drawing/2014/main" id="{A166F4B5-3D42-468B-183E-AB2FC4221D62}"/>
              </a:ext>
            </a:extLst>
          </p:cNvPr>
          <p:cNvSpPr/>
          <p:nvPr/>
        </p:nvSpPr>
        <p:spPr>
          <a:xfrm>
            <a:off x="3639494" y="4538718"/>
            <a:ext cx="890258" cy="890258"/>
          </a:xfrm>
          <a:prstGeom prst="snip1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 : avec coin rogné 16">
            <a:extLst>
              <a:ext uri="{FF2B5EF4-FFF2-40B4-BE49-F238E27FC236}">
                <a16:creationId xmlns:a16="http://schemas.microsoft.com/office/drawing/2014/main" id="{84C5B230-6DC6-5079-13C8-14372B5A7BEB}"/>
              </a:ext>
            </a:extLst>
          </p:cNvPr>
          <p:cNvSpPr/>
          <p:nvPr/>
        </p:nvSpPr>
        <p:spPr>
          <a:xfrm>
            <a:off x="5512052" y="4538717"/>
            <a:ext cx="890258" cy="890258"/>
          </a:xfrm>
          <a:prstGeom prst="snip1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71191D-39B8-7312-FD0F-780E1C8B7B3C}"/>
              </a:ext>
            </a:extLst>
          </p:cNvPr>
          <p:cNvSpPr txBox="1">
            <a:spLocks/>
          </p:cNvSpPr>
          <p:nvPr/>
        </p:nvSpPr>
        <p:spPr>
          <a:xfrm>
            <a:off x="7835696" y="3205400"/>
            <a:ext cx="2589368" cy="19007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0142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4DA06B4-FA7E-0FFB-C002-9277F5170E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235550" y="85218"/>
            <a:ext cx="11720900" cy="6687564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0323016D-DEC0-0BC5-FC2C-3F5A0B0FA223}"/>
              </a:ext>
            </a:extLst>
          </p:cNvPr>
          <p:cNvSpPr/>
          <p:nvPr/>
        </p:nvSpPr>
        <p:spPr>
          <a:xfrm>
            <a:off x="73891" y="203199"/>
            <a:ext cx="11882559" cy="3225801"/>
          </a:xfrm>
          <a:prstGeom prst="ellipse">
            <a:avLst/>
          </a:prstGeom>
          <a:solidFill>
            <a:srgbClr val="30B7BD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B78C4B3C-EF18-2376-C640-A2FAADC2EE82}"/>
              </a:ext>
            </a:extLst>
          </p:cNvPr>
          <p:cNvSpPr/>
          <p:nvPr/>
        </p:nvSpPr>
        <p:spPr>
          <a:xfrm>
            <a:off x="154720" y="3429000"/>
            <a:ext cx="11882559" cy="3225801"/>
          </a:xfrm>
          <a:prstGeom prst="ellipse">
            <a:avLst/>
          </a:prstGeom>
          <a:solidFill>
            <a:srgbClr val="30B7BD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2A12CB25-4A5E-2A2A-4755-B6D1BA4EE753}"/>
              </a:ext>
            </a:extLst>
          </p:cNvPr>
          <p:cNvSpPr txBox="1">
            <a:spLocks/>
          </p:cNvSpPr>
          <p:nvPr/>
        </p:nvSpPr>
        <p:spPr>
          <a:xfrm>
            <a:off x="3291226" y="2661702"/>
            <a:ext cx="3534447" cy="450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Questionnement et enjeux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C578F77C-0D0F-497C-FD76-10625E76AB2E}"/>
              </a:ext>
            </a:extLst>
          </p:cNvPr>
          <p:cNvSpPr txBox="1">
            <a:spLocks/>
          </p:cNvSpPr>
          <p:nvPr/>
        </p:nvSpPr>
        <p:spPr>
          <a:xfrm>
            <a:off x="1524002" y="5571157"/>
            <a:ext cx="3534447" cy="450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Actions</a:t>
            </a:r>
          </a:p>
        </p:txBody>
      </p:sp>
    </p:spTree>
    <p:extLst>
      <p:ext uri="{BB962C8B-B14F-4D97-AF65-F5344CB8AC3E}">
        <p14:creationId xmlns:p14="http://schemas.microsoft.com/office/powerpoint/2010/main" val="3126001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CAD0E5-57BB-4582-B533-D4924F239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848413"/>
            <a:ext cx="8596668" cy="1482139"/>
          </a:xfrm>
        </p:spPr>
        <p:txBody>
          <a:bodyPr>
            <a:normAutofit/>
          </a:bodyPr>
          <a:lstStyle/>
          <a:p>
            <a:r>
              <a:rPr lang="fr-FR" sz="4800" dirty="0">
                <a:latin typeface="Gill Sans MT Condensed" panose="020B0506020104020203" pitchFamily="34" charset="0"/>
              </a:rPr>
              <a:t>Atelier 1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FA018F-52D5-47B9-AE18-BB407F858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4" y="2696066"/>
            <a:ext cx="9286797" cy="1602557"/>
          </a:xfrm>
        </p:spPr>
        <p:txBody>
          <a:bodyPr>
            <a:noAutofit/>
          </a:bodyPr>
          <a:lstStyle/>
          <a:p>
            <a:r>
              <a:rPr lang="fr-FR" sz="4000" b="1" dirty="0">
                <a:latin typeface="Gill Sans MT Condensed" panose="020B0506020104020203" pitchFamily="34" charset="0"/>
              </a:rPr>
              <a:t>La coopération culturelle  à l’extérieur de l’Ile et entre collectivités territoriales : enjeux et perspectives</a:t>
            </a:r>
          </a:p>
        </p:txBody>
      </p:sp>
    </p:spTree>
    <p:extLst>
      <p:ext uri="{BB962C8B-B14F-4D97-AF65-F5344CB8AC3E}">
        <p14:creationId xmlns:p14="http://schemas.microsoft.com/office/powerpoint/2010/main" val="2179615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097210E-03E4-47C1-A756-9F3F5AD5A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11885" y="-8467"/>
            <a:ext cx="5480114" cy="6866467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D2DAEDC-364C-42C3-9047-EC42B6703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36" y="609600"/>
            <a:ext cx="7098384" cy="1320800"/>
          </a:xfrm>
        </p:spPr>
        <p:txBody>
          <a:bodyPr>
            <a:noAutofit/>
          </a:bodyPr>
          <a:lstStyle/>
          <a:p>
            <a:r>
              <a:rPr lang="fr-FR" dirty="0">
                <a:latin typeface="Gill Sans MT Condensed" panose="020B0506020104020203" pitchFamily="34" charset="0"/>
              </a:rPr>
              <a:t>Atelier 1-Questionnements/Problématiques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E50F87-E5A2-40B0-A35D-4426D85D2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139" y="1536569"/>
            <a:ext cx="5318113" cy="518474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fr-FR" sz="3200" dirty="0">
              <a:latin typeface="Gill Sans MT Condensed" panose="020B0506020104020203" pitchFamily="34" charset="0"/>
            </a:endParaRPr>
          </a:p>
          <a:p>
            <a:pPr marL="0" indent="0">
              <a:buNone/>
            </a:pPr>
            <a:r>
              <a:rPr lang="fr-FR" sz="8600" dirty="0">
                <a:latin typeface="Gill Sans MT Condensed" panose="020B0506020104020203" pitchFamily="34" charset="0"/>
              </a:rPr>
              <a:t>1-Comment fédérer les initiatives qui se développent sur tout le territoire et favoriser la constitution de réseaux</a:t>
            </a:r>
          </a:p>
          <a:p>
            <a:pPr marL="0" indent="0">
              <a:buNone/>
            </a:pPr>
            <a:endParaRPr lang="fr-FR" sz="8600" dirty="0">
              <a:latin typeface="Gill Sans MT Condensed" panose="020B0506020104020203" pitchFamily="34" charset="0"/>
            </a:endParaRPr>
          </a:p>
          <a:p>
            <a:pPr marL="0" indent="0">
              <a:buNone/>
            </a:pPr>
            <a:r>
              <a:rPr lang="fr-FR" sz="8600" dirty="0">
                <a:latin typeface="Gill Sans MT Condensed" panose="020B0506020104020203" pitchFamily="34" charset="0"/>
              </a:rPr>
              <a:t>2-Comment accroitre la visibilité des structures et des projets à l’international ?</a:t>
            </a:r>
          </a:p>
          <a:p>
            <a:pPr marL="0" indent="0">
              <a:buNone/>
            </a:pPr>
            <a:endParaRPr lang="fr-FR" sz="8600" dirty="0">
              <a:latin typeface="Gill Sans MT Condensed" panose="020B0506020104020203" pitchFamily="34" charset="0"/>
            </a:endParaRPr>
          </a:p>
          <a:p>
            <a:pPr marL="0" indent="0">
              <a:buNone/>
            </a:pPr>
            <a:r>
              <a:rPr lang="fr-FR" sz="8600" dirty="0">
                <a:latin typeface="Gill Sans MT Condensed" panose="020B0506020104020203" pitchFamily="34" charset="0"/>
              </a:rPr>
              <a:t>3-Comment promouvoir les projets et mieux communiquer?</a:t>
            </a:r>
          </a:p>
          <a:p>
            <a:pPr marL="0" indent="0">
              <a:buNone/>
            </a:pPr>
            <a:endParaRPr lang="fr-FR" sz="8600" dirty="0">
              <a:latin typeface="Gill Sans MT Condensed" panose="020B0506020104020203" pitchFamily="34" charset="0"/>
            </a:endParaRPr>
          </a:p>
          <a:p>
            <a:pPr marL="0" indent="0">
              <a:buNone/>
            </a:pPr>
            <a:r>
              <a:rPr lang="fr-FR" sz="8600" dirty="0">
                <a:latin typeface="Gill Sans MT Condensed" panose="020B0506020104020203" pitchFamily="34" charset="0"/>
              </a:rPr>
              <a:t>4-Comment faciliter la coopération entre les collectivités territoriales ?</a:t>
            </a:r>
          </a:p>
          <a:p>
            <a:pPr marL="0" indent="0">
              <a:buNone/>
            </a:pPr>
            <a:endParaRPr lang="fr-FR" sz="8600" dirty="0"/>
          </a:p>
          <a:p>
            <a:pPr marL="0" indent="0">
              <a:buNone/>
            </a:pPr>
            <a:r>
              <a:rPr lang="fr-FR" sz="8600" dirty="0">
                <a:latin typeface="Gill Sans MT Condensed" panose="020B0506020104020203" pitchFamily="34" charset="0"/>
              </a:rPr>
              <a:t>5-Quelles pistes pour développer une ingénierie pour accompagner les projets et </a:t>
            </a:r>
            <a:r>
              <a:rPr lang="fr-FR" sz="8600" dirty="0" smtClean="0">
                <a:latin typeface="Gill Sans MT Condensed" panose="020B0506020104020203" pitchFamily="34" charset="0"/>
              </a:rPr>
              <a:t>pallier </a:t>
            </a:r>
            <a:r>
              <a:rPr lang="fr-FR" sz="8600" dirty="0">
                <a:latin typeface="Gill Sans MT Condensed" panose="020B0506020104020203" pitchFamily="34" charset="0"/>
              </a:rPr>
              <a:t>à l’absence de structures professionnelles?</a:t>
            </a:r>
          </a:p>
          <a:p>
            <a:pPr marL="0" indent="0">
              <a:buNone/>
            </a:pPr>
            <a:endParaRPr lang="fr-FR" sz="3200" dirty="0"/>
          </a:p>
          <a:p>
            <a:pPr marL="0" indent="0">
              <a:buNone/>
            </a:pPr>
            <a:endParaRPr lang="fr-FR" sz="3200" dirty="0">
              <a:latin typeface="Gill Sans MT Condensed" panose="020B0506020104020203" pitchFamily="34" charset="0"/>
            </a:endParaRPr>
          </a:p>
          <a:p>
            <a:pPr marL="0" indent="0">
              <a:buNone/>
            </a:pPr>
            <a:r>
              <a:rPr lang="fr-FR" sz="3200" dirty="0">
                <a:latin typeface="Gill Sans MT Condensed" panose="020B0506020104020203" pitchFamily="34" charset="0"/>
              </a:rPr>
              <a:t> </a:t>
            </a:r>
          </a:p>
          <a:p>
            <a:pPr marL="0" indent="0">
              <a:buNone/>
            </a:pPr>
            <a:endParaRPr lang="fr-FR" sz="3200" dirty="0">
              <a:latin typeface="Gill Sans MT Condensed" panose="020B0506020104020203" pitchFamily="34" charset="0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7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7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8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8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8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8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464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5AEB0222-620D-A12E-73EC-8E63333C4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0"/>
            <a:ext cx="8596668" cy="1098448"/>
          </a:xfrm>
        </p:spPr>
        <p:txBody>
          <a:bodyPr>
            <a:normAutofit/>
          </a:bodyPr>
          <a:lstStyle/>
          <a:p>
            <a:r>
              <a:rPr lang="fr-FR" sz="4400" dirty="0">
                <a:latin typeface="Gill Sans MT Condensed" panose="020B0506020104020203" pitchFamily="34" charset="0"/>
              </a:rPr>
              <a:t>Atelier 1 : enjeux et pistes </a:t>
            </a:r>
            <a:r>
              <a:rPr lang="fr-FR" sz="4400" dirty="0" smtClean="0">
                <a:latin typeface="Gill Sans MT Condensed" panose="020B0506020104020203" pitchFamily="34" charset="0"/>
              </a:rPr>
              <a:t>d’actions </a:t>
            </a:r>
            <a:r>
              <a:rPr lang="fr-FR" sz="4400" dirty="0">
                <a:latin typeface="Gill Sans MT Condensed" panose="020B0506020104020203" pitchFamily="34" charset="0"/>
              </a:rPr>
              <a:t>1/2</a:t>
            </a:r>
          </a:p>
        </p:txBody>
      </p:sp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CB92C339-47A9-CE5D-FFA3-D821ABCE90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4964188"/>
              </p:ext>
            </p:extLst>
          </p:nvPr>
        </p:nvGraphicFramePr>
        <p:xfrm>
          <a:off x="104503" y="1263575"/>
          <a:ext cx="11861074" cy="5413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2791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5AEB0222-620D-A12E-73EC-8E63333C4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0"/>
            <a:ext cx="8596668" cy="1098448"/>
          </a:xfrm>
        </p:spPr>
        <p:txBody>
          <a:bodyPr>
            <a:normAutofit/>
          </a:bodyPr>
          <a:lstStyle/>
          <a:p>
            <a:r>
              <a:rPr lang="fr-FR" sz="4400" dirty="0">
                <a:latin typeface="Gill Sans MT Condensed" panose="020B0506020104020203" pitchFamily="34" charset="0"/>
              </a:rPr>
              <a:t>Atelier 1 : enjeux et pistes d’action 2/2</a:t>
            </a: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F6D50FBA-E014-51A1-E2D6-D9446559AC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0692835"/>
              </p:ext>
            </p:extLst>
          </p:nvPr>
        </p:nvGraphicFramePr>
        <p:xfrm>
          <a:off x="228170" y="1439233"/>
          <a:ext cx="11597246" cy="5418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0339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95C527-49F8-4700-8BC3-D22E6A6F13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5" y="763572"/>
            <a:ext cx="7766936" cy="1291471"/>
          </a:xfrm>
        </p:spPr>
        <p:txBody>
          <a:bodyPr/>
          <a:lstStyle/>
          <a:p>
            <a:pPr algn="l"/>
            <a:r>
              <a:rPr lang="fr-FR" sz="4800" dirty="0">
                <a:latin typeface="Gill Sans MT Condensed" panose="020B0506020104020203" pitchFamily="34" charset="0"/>
              </a:rPr>
              <a:t>Atelier 2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7A508AB-228E-4FC1-A554-5223993872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6120" y="2290714"/>
            <a:ext cx="8917756" cy="1781665"/>
          </a:xfrm>
        </p:spPr>
        <p:txBody>
          <a:bodyPr>
            <a:noAutofit/>
          </a:bodyPr>
          <a:lstStyle/>
          <a:p>
            <a:pPr algn="l"/>
            <a:r>
              <a:rPr lang="fr-FR" sz="4000" b="1" kern="0" dirty="0">
                <a:effectLst/>
                <a:latin typeface="Gill Sans MT Condensed" panose="020B0506020104020203" pitchFamily="34" charset="0"/>
                <a:ea typeface="Calibri" panose="020F0502020204030204" pitchFamily="34" charset="0"/>
              </a:rPr>
              <a:t>L’usage de la langue corse dans l’expression artistique et le renouvellement de la création : vers un nouveau riacquistu ?</a:t>
            </a:r>
            <a:r>
              <a:rPr lang="fr-FR" sz="4000" b="1" dirty="0">
                <a:effectLst/>
                <a:latin typeface="Gill Sans MT Condensed" panose="020B0506020104020203" pitchFamily="34" charset="0"/>
              </a:rPr>
              <a:t> </a:t>
            </a:r>
            <a:endParaRPr lang="fr-FR" sz="4000" b="1" dirty="0">
              <a:solidFill>
                <a:schemeClr val="bg1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87689F5B-DC45-8B4B-C950-C1A1C32C38B7}"/>
              </a:ext>
            </a:extLst>
          </p:cNvPr>
          <p:cNvSpPr txBox="1">
            <a:spLocks/>
          </p:cNvSpPr>
          <p:nvPr/>
        </p:nvSpPr>
        <p:spPr>
          <a:xfrm>
            <a:off x="1507064" y="1084082"/>
            <a:ext cx="7766936" cy="18759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fr-FR" sz="6000" b="1" dirty="0">
              <a:latin typeface="Arial Black" panose="020B0A04020102020204" pitchFamily="34" charset="0"/>
            </a:endParaRP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F37D49D-F49A-8353-4465-6C548E97E8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000" y="6041193"/>
            <a:ext cx="2490787" cy="35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8642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CORSICA LAB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30B7BD"/>
      </a:accent1>
      <a:accent2>
        <a:srgbClr val="EC6E47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AA5DD1337E06409FD94261576B4620" ma:contentTypeVersion="17" ma:contentTypeDescription="Crée un document." ma:contentTypeScope="" ma:versionID="58ab6674f45e11c5f9fc4e9ffe5776f0">
  <xsd:schema xmlns:xsd="http://www.w3.org/2001/XMLSchema" xmlns:xs="http://www.w3.org/2001/XMLSchema" xmlns:p="http://schemas.microsoft.com/office/2006/metadata/properties" xmlns:ns2="d22cc600-efd1-419a-b670-4c342ad4cf89" xmlns:ns3="7badafc4-e288-4684-aa13-3687a18e643a" targetNamespace="http://schemas.microsoft.com/office/2006/metadata/properties" ma:root="true" ma:fieldsID="71820eca243a5b839f8f4c35e1211616" ns2:_="" ns3:_="">
    <xsd:import namespace="d22cc600-efd1-419a-b670-4c342ad4cf89"/>
    <xsd:import namespace="7badafc4-e288-4684-aa13-3687a18e64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2cc600-efd1-419a-b670-4c342ad4cf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d19915de-ac1e-4c19-b171-6b4db268fdc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adafc4-e288-4684-aa13-3687a18e643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262bf67-31d0-4e9b-85b4-2950adc4e650}" ma:internalName="TaxCatchAll" ma:showField="CatchAllData" ma:web="7badafc4-e288-4684-aa13-3687a18e64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22cc600-efd1-419a-b670-4c342ad4cf89">
      <Terms xmlns="http://schemas.microsoft.com/office/infopath/2007/PartnerControls"/>
    </lcf76f155ced4ddcb4097134ff3c332f>
    <TaxCatchAll xmlns="7badafc4-e288-4684-aa13-3687a18e643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E918D2-EABA-4AB2-B0DF-76FB819B2B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2cc600-efd1-419a-b670-4c342ad4cf89"/>
    <ds:schemaRef ds:uri="7badafc4-e288-4684-aa13-3687a18e64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B420F7-2602-4D28-9236-86A2F49362B6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7badafc4-e288-4684-aa13-3687a18e643a"/>
    <ds:schemaRef ds:uri="http://schemas.openxmlformats.org/package/2006/metadata/core-properties"/>
    <ds:schemaRef ds:uri="http://www.w3.org/XML/1998/namespace"/>
    <ds:schemaRef ds:uri="d22cc600-efd1-419a-b670-4c342ad4cf89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43A1CAA-77DF-46D0-858B-0C0F8F5F5A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611</TotalTime>
  <Words>1800</Words>
  <Application>Microsoft Office PowerPoint</Application>
  <PresentationFormat>Grand écran</PresentationFormat>
  <Paragraphs>199</Paragraphs>
  <Slides>26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6" baseType="lpstr">
      <vt:lpstr>Arial</vt:lpstr>
      <vt:lpstr>Arial Black</vt:lpstr>
      <vt:lpstr>Calibri</vt:lpstr>
      <vt:lpstr>Courier New</vt:lpstr>
      <vt:lpstr>Gill Sans MT Condensed</vt:lpstr>
      <vt:lpstr>Gill Sans Nova</vt:lpstr>
      <vt:lpstr>Times New Roman</vt:lpstr>
      <vt:lpstr>Trebuchet MS</vt:lpstr>
      <vt:lpstr>Wingdings 3</vt:lpstr>
      <vt:lpstr>Facette</vt:lpstr>
      <vt:lpstr>          RESTITUTION DES ATELIERS</vt:lpstr>
      <vt:lpstr>  Les ateliers ont été organisés autour de 3 groupes d’acteurs/intervenants</vt:lpstr>
      <vt:lpstr>Méthodologie :  travailler sur questionnements/constats enjeux et perspectives</vt:lpstr>
      <vt:lpstr>Présentation PowerPoint</vt:lpstr>
      <vt:lpstr>Atelier 1</vt:lpstr>
      <vt:lpstr>Atelier 1-Questionnements/Problématiques</vt:lpstr>
      <vt:lpstr>Atelier 1 : enjeux et pistes d’actions 1/2</vt:lpstr>
      <vt:lpstr>Atelier 1 : enjeux et pistes d’action 2/2</vt:lpstr>
      <vt:lpstr>Atelier 2</vt:lpstr>
      <vt:lpstr>Méthodologie</vt:lpstr>
      <vt:lpstr>L’usage de la langue corse dans l’expression artistique</vt:lpstr>
      <vt:lpstr>Le renouvellement de la création</vt:lpstr>
      <vt:lpstr>Vers un nouveau riacquistu?</vt:lpstr>
      <vt:lpstr>Atelier 2: Questionnements/Problématiques</vt:lpstr>
      <vt:lpstr>Atelier 2 : enjeux et pistes d’action 1/2</vt:lpstr>
      <vt:lpstr>Atelier 2 : enjeux et pistes d’action 2/2</vt:lpstr>
      <vt:lpstr>Présentation PowerPoint</vt:lpstr>
      <vt:lpstr>Atelier 3 :Questionnements/ Problématiques</vt:lpstr>
      <vt:lpstr>Atelier 3 : enjeux et pistes d’action 1/2</vt:lpstr>
      <vt:lpstr>Présentation PowerPoint</vt:lpstr>
      <vt:lpstr>Atelier 4: Questionnements/problématiques</vt:lpstr>
      <vt:lpstr>Atelier 4 : enjeux et pistes d’action 1/2</vt:lpstr>
      <vt:lpstr>Atelier 4 : enjeux et pistes d’action 2/2</vt:lpstr>
      <vt:lpstr>Points d’impact des ateliers sur les pistes d’action SMART ISULA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 approche innovante des politiques de l’autonomie par le design de service,</dc:title>
  <dc:creator>CHARAVIN Florent</dc:creator>
  <cp:lastModifiedBy>AGOSTINI Pascale</cp:lastModifiedBy>
  <cp:revision>46</cp:revision>
  <dcterms:created xsi:type="dcterms:W3CDTF">2022-04-06T13:01:10Z</dcterms:created>
  <dcterms:modified xsi:type="dcterms:W3CDTF">2024-03-08T11:04:49Z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0x010100D5AA5DD1337E06409FD94261576B4620</vt:lpwstr>
  </property>
  <property fmtid="{D5CDD505-2E9C-101B-9397-08002B2CF9AE}" pid="3" name="MediaServiceImageTags">
    <vt:lpwstr/>
  </property>
</Properties>
</file>